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31"/>
  </p:notesMasterIdLst>
  <p:sldIdLst>
    <p:sldId id="256" r:id="rId3"/>
    <p:sldId id="257" r:id="rId4"/>
    <p:sldId id="258" r:id="rId5"/>
    <p:sldId id="261" r:id="rId6"/>
    <p:sldId id="265" r:id="rId7"/>
    <p:sldId id="318" r:id="rId8"/>
    <p:sldId id="264" r:id="rId9"/>
    <p:sldId id="363" r:id="rId10"/>
    <p:sldId id="364" r:id="rId11"/>
    <p:sldId id="277" r:id="rId12"/>
    <p:sldId id="405" r:id="rId13"/>
    <p:sldId id="387" r:id="rId14"/>
    <p:sldId id="365" r:id="rId15"/>
    <p:sldId id="284" r:id="rId16"/>
    <p:sldId id="366" r:id="rId17"/>
    <p:sldId id="367" r:id="rId18"/>
    <p:sldId id="368" r:id="rId19"/>
    <p:sldId id="369" r:id="rId20"/>
    <p:sldId id="370" r:id="rId21"/>
    <p:sldId id="371" r:id="rId22"/>
    <p:sldId id="372" r:id="rId23"/>
    <p:sldId id="373" r:id="rId24"/>
    <p:sldId id="374" r:id="rId25"/>
    <p:sldId id="375" r:id="rId26"/>
    <p:sldId id="406" r:id="rId27"/>
    <p:sldId id="407" r:id="rId28"/>
    <p:sldId id="300" r:id="rId29"/>
    <p:sldId id="295" r:id="rId30"/>
  </p:sldIdLst>
  <p:sldSz cx="12192000" cy="6858000"/>
  <p:notesSz cx="6858000" cy="9144000"/>
  <p:defaultTex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74" d="100"/>
          <a:sy n="74" d="100"/>
        </p:scale>
        <p:origin x="90" y="672"/>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FB98A93-21C3-46AF-AF3D-37E67A0F0970}" type="doc">
      <dgm:prSet loTypeId="urn:microsoft.com/office/officeart/2005/8/layout/pyramid1#1" loCatId="pyramid" qsTypeId="urn:microsoft.com/office/officeart/2005/8/quickstyle/simple1#3" qsCatId="simple" csTypeId="urn:microsoft.com/office/officeart/2005/8/colors/accent1_2#3" csCatId="accent1" phldr="1"/>
      <dgm:spPr/>
    </dgm:pt>
    <dgm:pt modelId="{4F7A3D8C-2ABE-4709-9FF3-DB9BE20A0895}">
      <dgm:prSet phldrT="[Text]" custT="1"/>
      <dgm:spPr>
        <a:solidFill>
          <a:schemeClr val="tx2">
            <a:lumMod val="75000"/>
          </a:schemeClr>
        </a:solidFill>
        <a:ln w="28575">
          <a:solidFill>
            <a:schemeClr val="bg1"/>
          </a:solidFill>
        </a:ln>
      </dgm:spPr>
      <dgm:t>
        <a:bodyPr anchor="b"/>
        <a:lstStyle/>
        <a:p>
          <a:endParaRPr lang="th-TH" sz="1600" b="1" dirty="0">
            <a:solidFill>
              <a:schemeClr val="bg1"/>
            </a:solidFill>
            <a:ea typeface="微软雅黑" panose="020B0503020204020204" pitchFamily="34" charset="-122"/>
          </a:endParaRPr>
        </a:p>
      </dgm:t>
    </dgm:pt>
    <dgm:pt modelId="{E5901950-4B18-4A04-AD71-71D73AB1AA8B}" type="parTrans" cxnId="{B29DDEE9-9F8F-48F6-ADDE-EE6F2BD9824C}">
      <dgm:prSet/>
      <dgm:spPr/>
      <dgm:t>
        <a:bodyPr/>
        <a:lstStyle/>
        <a:p>
          <a:endParaRPr lang="th-TH"/>
        </a:p>
      </dgm:t>
    </dgm:pt>
    <dgm:pt modelId="{F8A1FA5C-49B7-4623-B79A-AA18F583D1B5}" type="sibTrans" cxnId="{B29DDEE9-9F8F-48F6-ADDE-EE6F2BD9824C}">
      <dgm:prSet/>
      <dgm:spPr/>
      <dgm:t>
        <a:bodyPr/>
        <a:lstStyle/>
        <a:p>
          <a:endParaRPr lang="th-TH"/>
        </a:p>
      </dgm:t>
    </dgm:pt>
    <dgm:pt modelId="{6646DE50-EBCD-4991-9D2F-034041C8567F}">
      <dgm:prSet custT="1"/>
      <dgm:spPr>
        <a:solidFill>
          <a:schemeClr val="tx2">
            <a:lumMod val="75000"/>
          </a:schemeClr>
        </a:solidFill>
        <a:ln w="28575">
          <a:solidFill>
            <a:schemeClr val="bg1"/>
          </a:solidFill>
        </a:ln>
      </dgm:spPr>
      <dgm:t>
        <a:bodyPr anchor="b"/>
        <a:lstStyle/>
        <a:p>
          <a:endParaRPr lang="th-TH" sz="1600" b="1" dirty="0">
            <a:solidFill>
              <a:schemeClr val="bg1"/>
            </a:solidFill>
            <a:ea typeface="微软雅黑" panose="020B0503020204020204" pitchFamily="34" charset="-122"/>
          </a:endParaRPr>
        </a:p>
      </dgm:t>
    </dgm:pt>
    <dgm:pt modelId="{8A838BBD-7A4F-4F70-8321-30DCC6F23CF2}" type="parTrans" cxnId="{4081F05F-C838-43EC-B8FD-4ED4E9F80752}">
      <dgm:prSet/>
      <dgm:spPr/>
      <dgm:t>
        <a:bodyPr/>
        <a:lstStyle/>
        <a:p>
          <a:endParaRPr lang="th-TH"/>
        </a:p>
      </dgm:t>
    </dgm:pt>
    <dgm:pt modelId="{8C3D6A23-3775-43B4-9526-E949EECBAF35}" type="sibTrans" cxnId="{4081F05F-C838-43EC-B8FD-4ED4E9F80752}">
      <dgm:prSet/>
      <dgm:spPr/>
      <dgm:t>
        <a:bodyPr/>
        <a:lstStyle/>
        <a:p>
          <a:endParaRPr lang="th-TH"/>
        </a:p>
      </dgm:t>
    </dgm:pt>
    <dgm:pt modelId="{F02B389E-5B7E-48BD-84A8-4543E9006C5E}">
      <dgm:prSet custT="1"/>
      <dgm:spPr>
        <a:solidFill>
          <a:schemeClr val="tx2">
            <a:lumMod val="75000"/>
          </a:schemeClr>
        </a:solidFill>
        <a:ln w="28575">
          <a:solidFill>
            <a:schemeClr val="bg1"/>
          </a:solidFill>
        </a:ln>
      </dgm:spPr>
      <dgm:t>
        <a:bodyPr anchor="b"/>
        <a:lstStyle/>
        <a:p>
          <a:endParaRPr lang="th-TH" sz="1600" b="1" dirty="0">
            <a:solidFill>
              <a:schemeClr val="bg1"/>
            </a:solidFill>
            <a:ea typeface="微软雅黑" panose="020B0503020204020204" pitchFamily="34" charset="-122"/>
          </a:endParaRPr>
        </a:p>
      </dgm:t>
    </dgm:pt>
    <dgm:pt modelId="{3FDC2CA5-273C-476C-85B4-4F58EF174F41}" type="parTrans" cxnId="{63154FC4-5068-467D-9D5B-3ACF183ABAC6}">
      <dgm:prSet/>
      <dgm:spPr/>
      <dgm:t>
        <a:bodyPr/>
        <a:lstStyle/>
        <a:p>
          <a:endParaRPr lang="th-TH"/>
        </a:p>
      </dgm:t>
    </dgm:pt>
    <dgm:pt modelId="{8543CCDC-EE2D-40F8-88E2-0ED3E4A1D6B4}" type="sibTrans" cxnId="{63154FC4-5068-467D-9D5B-3ACF183ABAC6}">
      <dgm:prSet/>
      <dgm:spPr/>
      <dgm:t>
        <a:bodyPr/>
        <a:lstStyle/>
        <a:p>
          <a:endParaRPr lang="th-TH"/>
        </a:p>
      </dgm:t>
    </dgm:pt>
    <dgm:pt modelId="{DF40B860-DF84-4D2C-A01B-801C7EA8BFD8}" type="pres">
      <dgm:prSet presAssocID="{BFB98A93-21C3-46AF-AF3D-37E67A0F0970}" presName="Name0" presStyleCnt="0">
        <dgm:presLayoutVars>
          <dgm:dir/>
          <dgm:animLvl val="lvl"/>
          <dgm:resizeHandles val="exact"/>
        </dgm:presLayoutVars>
      </dgm:prSet>
      <dgm:spPr/>
    </dgm:pt>
    <dgm:pt modelId="{A2FFAFA7-A5DF-4D63-9A30-B25F50078A5B}" type="pres">
      <dgm:prSet presAssocID="{4F7A3D8C-2ABE-4709-9FF3-DB9BE20A0895}" presName="Name8" presStyleCnt="0"/>
      <dgm:spPr/>
    </dgm:pt>
    <dgm:pt modelId="{904848FB-A5ED-4970-8D17-47AC64E79A09}" type="pres">
      <dgm:prSet presAssocID="{4F7A3D8C-2ABE-4709-9FF3-DB9BE20A0895}" presName="level" presStyleLbl="node1" presStyleIdx="0" presStyleCnt="3" custLinFactNeighborX="65" custLinFactNeighborY="-863">
        <dgm:presLayoutVars>
          <dgm:chMax val="1"/>
          <dgm:bulletEnabled val="1"/>
        </dgm:presLayoutVars>
      </dgm:prSet>
      <dgm:spPr/>
    </dgm:pt>
    <dgm:pt modelId="{02E47382-21CD-4411-BF8E-CB0A540C0F5C}" type="pres">
      <dgm:prSet presAssocID="{4F7A3D8C-2ABE-4709-9FF3-DB9BE20A0895}" presName="levelTx" presStyleLbl="revTx" presStyleIdx="0" presStyleCnt="0">
        <dgm:presLayoutVars>
          <dgm:chMax val="1"/>
          <dgm:bulletEnabled val="1"/>
        </dgm:presLayoutVars>
      </dgm:prSet>
      <dgm:spPr/>
    </dgm:pt>
    <dgm:pt modelId="{93A4B9AF-7D3E-4EF7-8599-09FE0B801674}" type="pres">
      <dgm:prSet presAssocID="{6646DE50-EBCD-4991-9D2F-034041C8567F}" presName="Name8" presStyleCnt="0"/>
      <dgm:spPr/>
    </dgm:pt>
    <dgm:pt modelId="{86EDECF7-8C2B-42E7-8BE4-DB99253A9E9C}" type="pres">
      <dgm:prSet presAssocID="{6646DE50-EBCD-4991-9D2F-034041C8567F}" presName="level" presStyleLbl="node1" presStyleIdx="1" presStyleCnt="3">
        <dgm:presLayoutVars>
          <dgm:chMax val="1"/>
          <dgm:bulletEnabled val="1"/>
        </dgm:presLayoutVars>
      </dgm:prSet>
      <dgm:spPr/>
    </dgm:pt>
    <dgm:pt modelId="{27A82536-04E7-496C-A645-C6AE104CFE6A}" type="pres">
      <dgm:prSet presAssocID="{6646DE50-EBCD-4991-9D2F-034041C8567F}" presName="levelTx" presStyleLbl="revTx" presStyleIdx="0" presStyleCnt="0">
        <dgm:presLayoutVars>
          <dgm:chMax val="1"/>
          <dgm:bulletEnabled val="1"/>
        </dgm:presLayoutVars>
      </dgm:prSet>
      <dgm:spPr/>
    </dgm:pt>
    <dgm:pt modelId="{87AFE94E-92F8-4E4F-AD07-E9A3023B725B}" type="pres">
      <dgm:prSet presAssocID="{F02B389E-5B7E-48BD-84A8-4543E9006C5E}" presName="Name8" presStyleCnt="0"/>
      <dgm:spPr/>
    </dgm:pt>
    <dgm:pt modelId="{265CC81A-68B2-46B8-A687-5EACDF263374}" type="pres">
      <dgm:prSet presAssocID="{F02B389E-5B7E-48BD-84A8-4543E9006C5E}" presName="level" presStyleLbl="node1" presStyleIdx="2" presStyleCnt="3">
        <dgm:presLayoutVars>
          <dgm:chMax val="1"/>
          <dgm:bulletEnabled val="1"/>
        </dgm:presLayoutVars>
      </dgm:prSet>
      <dgm:spPr/>
    </dgm:pt>
    <dgm:pt modelId="{351FBC17-164B-452B-89CB-588954E499F4}" type="pres">
      <dgm:prSet presAssocID="{F02B389E-5B7E-48BD-84A8-4543E9006C5E}" presName="levelTx" presStyleLbl="revTx" presStyleIdx="0" presStyleCnt="0">
        <dgm:presLayoutVars>
          <dgm:chMax val="1"/>
          <dgm:bulletEnabled val="1"/>
        </dgm:presLayoutVars>
      </dgm:prSet>
      <dgm:spPr/>
    </dgm:pt>
  </dgm:ptLst>
  <dgm:cxnLst>
    <dgm:cxn modelId="{8B7EEA03-EF76-41D5-ABFF-12F0D41E47A0}" type="presOf" srcId="{6646DE50-EBCD-4991-9D2F-034041C8567F}" destId="{27A82536-04E7-496C-A645-C6AE104CFE6A}" srcOrd="1" destOrd="0" presId="urn:microsoft.com/office/officeart/2005/8/layout/pyramid1#1"/>
    <dgm:cxn modelId="{C1481F10-2185-422F-B8AF-C9B79D2854CA}" type="presOf" srcId="{F02B389E-5B7E-48BD-84A8-4543E9006C5E}" destId="{265CC81A-68B2-46B8-A687-5EACDF263374}" srcOrd="0" destOrd="0" presId="urn:microsoft.com/office/officeart/2005/8/layout/pyramid1#1"/>
    <dgm:cxn modelId="{4081F05F-C838-43EC-B8FD-4ED4E9F80752}" srcId="{BFB98A93-21C3-46AF-AF3D-37E67A0F0970}" destId="{6646DE50-EBCD-4991-9D2F-034041C8567F}" srcOrd="1" destOrd="0" parTransId="{8A838BBD-7A4F-4F70-8321-30DCC6F23CF2}" sibTransId="{8C3D6A23-3775-43B4-9526-E949EECBAF35}"/>
    <dgm:cxn modelId="{AE336868-CEDB-4D94-BE9B-86E71838D60C}" type="presOf" srcId="{6646DE50-EBCD-4991-9D2F-034041C8567F}" destId="{86EDECF7-8C2B-42E7-8BE4-DB99253A9E9C}" srcOrd="0" destOrd="0" presId="urn:microsoft.com/office/officeart/2005/8/layout/pyramid1#1"/>
    <dgm:cxn modelId="{73F34251-94C3-4AAA-A850-81E0A341636D}" type="presOf" srcId="{4F7A3D8C-2ABE-4709-9FF3-DB9BE20A0895}" destId="{02E47382-21CD-4411-BF8E-CB0A540C0F5C}" srcOrd="1" destOrd="0" presId="urn:microsoft.com/office/officeart/2005/8/layout/pyramid1#1"/>
    <dgm:cxn modelId="{ADD248C4-7198-449D-A128-B9E16E7F0A9B}" type="presOf" srcId="{F02B389E-5B7E-48BD-84A8-4543E9006C5E}" destId="{351FBC17-164B-452B-89CB-588954E499F4}" srcOrd="1" destOrd="0" presId="urn:microsoft.com/office/officeart/2005/8/layout/pyramid1#1"/>
    <dgm:cxn modelId="{63154FC4-5068-467D-9D5B-3ACF183ABAC6}" srcId="{BFB98A93-21C3-46AF-AF3D-37E67A0F0970}" destId="{F02B389E-5B7E-48BD-84A8-4543E9006C5E}" srcOrd="2" destOrd="0" parTransId="{3FDC2CA5-273C-476C-85B4-4F58EF174F41}" sibTransId="{8543CCDC-EE2D-40F8-88E2-0ED3E4A1D6B4}"/>
    <dgm:cxn modelId="{9D397FDE-6EB4-4422-90E7-D54BEF07D2BB}" type="presOf" srcId="{BFB98A93-21C3-46AF-AF3D-37E67A0F0970}" destId="{DF40B860-DF84-4D2C-A01B-801C7EA8BFD8}" srcOrd="0" destOrd="0" presId="urn:microsoft.com/office/officeart/2005/8/layout/pyramid1#1"/>
    <dgm:cxn modelId="{B29DDEE9-9F8F-48F6-ADDE-EE6F2BD9824C}" srcId="{BFB98A93-21C3-46AF-AF3D-37E67A0F0970}" destId="{4F7A3D8C-2ABE-4709-9FF3-DB9BE20A0895}" srcOrd="0" destOrd="0" parTransId="{E5901950-4B18-4A04-AD71-71D73AB1AA8B}" sibTransId="{F8A1FA5C-49B7-4623-B79A-AA18F583D1B5}"/>
    <dgm:cxn modelId="{FBBCE9F5-2FEB-487E-BA8C-EB1B9C0C15AD}" type="presOf" srcId="{4F7A3D8C-2ABE-4709-9FF3-DB9BE20A0895}" destId="{904848FB-A5ED-4970-8D17-47AC64E79A09}" srcOrd="0" destOrd="0" presId="urn:microsoft.com/office/officeart/2005/8/layout/pyramid1#1"/>
    <dgm:cxn modelId="{A3BC7260-0586-4D8F-A167-D64286372FAF}" type="presParOf" srcId="{DF40B860-DF84-4D2C-A01B-801C7EA8BFD8}" destId="{A2FFAFA7-A5DF-4D63-9A30-B25F50078A5B}" srcOrd="0" destOrd="0" presId="urn:microsoft.com/office/officeart/2005/8/layout/pyramid1#1"/>
    <dgm:cxn modelId="{008892B0-D785-4359-AD1F-D7A6A951CA71}" type="presParOf" srcId="{A2FFAFA7-A5DF-4D63-9A30-B25F50078A5B}" destId="{904848FB-A5ED-4970-8D17-47AC64E79A09}" srcOrd="0" destOrd="0" presId="urn:microsoft.com/office/officeart/2005/8/layout/pyramid1#1"/>
    <dgm:cxn modelId="{B05B73D9-45D1-4BAC-B532-1430182B1AF8}" type="presParOf" srcId="{A2FFAFA7-A5DF-4D63-9A30-B25F50078A5B}" destId="{02E47382-21CD-4411-BF8E-CB0A540C0F5C}" srcOrd="1" destOrd="0" presId="urn:microsoft.com/office/officeart/2005/8/layout/pyramid1#1"/>
    <dgm:cxn modelId="{8A2A14D7-6AA2-4E9C-84B4-28F136BAD64E}" type="presParOf" srcId="{DF40B860-DF84-4D2C-A01B-801C7EA8BFD8}" destId="{93A4B9AF-7D3E-4EF7-8599-09FE0B801674}" srcOrd="1" destOrd="0" presId="urn:microsoft.com/office/officeart/2005/8/layout/pyramid1#1"/>
    <dgm:cxn modelId="{6BA5EBE7-D7BD-455C-9CA5-CD0116D1DA2F}" type="presParOf" srcId="{93A4B9AF-7D3E-4EF7-8599-09FE0B801674}" destId="{86EDECF7-8C2B-42E7-8BE4-DB99253A9E9C}" srcOrd="0" destOrd="0" presId="urn:microsoft.com/office/officeart/2005/8/layout/pyramid1#1"/>
    <dgm:cxn modelId="{44E50277-5146-400A-9413-5191AA332C3A}" type="presParOf" srcId="{93A4B9AF-7D3E-4EF7-8599-09FE0B801674}" destId="{27A82536-04E7-496C-A645-C6AE104CFE6A}" srcOrd="1" destOrd="0" presId="urn:microsoft.com/office/officeart/2005/8/layout/pyramid1#1"/>
    <dgm:cxn modelId="{5654D6F4-3C04-40E7-BF45-507961DB5F0E}" type="presParOf" srcId="{DF40B860-DF84-4D2C-A01B-801C7EA8BFD8}" destId="{87AFE94E-92F8-4E4F-AD07-E9A3023B725B}" srcOrd="2" destOrd="0" presId="urn:microsoft.com/office/officeart/2005/8/layout/pyramid1#1"/>
    <dgm:cxn modelId="{422352DB-E493-4073-8120-1ECF5FFFD8F0}" type="presParOf" srcId="{87AFE94E-92F8-4E4F-AD07-E9A3023B725B}" destId="{265CC81A-68B2-46B8-A687-5EACDF263374}" srcOrd="0" destOrd="0" presId="urn:microsoft.com/office/officeart/2005/8/layout/pyramid1#1"/>
    <dgm:cxn modelId="{F73BCB78-B7DB-4FEF-A21B-D858456B24D0}" type="presParOf" srcId="{87AFE94E-92F8-4E4F-AD07-E9A3023B725B}" destId="{351FBC17-164B-452B-89CB-588954E499F4}" srcOrd="1" destOrd="0" presId="urn:microsoft.com/office/officeart/2005/8/layout/pyramid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4848FB-A5ED-4970-8D17-47AC64E79A09}">
      <dsp:nvSpPr>
        <dsp:cNvPr id="0" name=""/>
        <dsp:cNvSpPr/>
      </dsp:nvSpPr>
      <dsp:spPr>
        <a:xfrm>
          <a:off x="1164594" y="0"/>
          <a:ext cx="1163838" cy="1060140"/>
        </a:xfrm>
        <a:prstGeom prst="trapezoid">
          <a:avLst>
            <a:gd name="adj" fmla="val 54891"/>
          </a:avLst>
        </a:prstGeom>
        <a:solidFill>
          <a:schemeClr val="tx2">
            <a:lumMod val="75000"/>
          </a:schemeClr>
        </a:solidFill>
        <a:ln w="28575"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b" anchorCtr="0">
          <a:noAutofit/>
        </a:bodyPr>
        <a:lstStyle/>
        <a:p>
          <a:pPr marL="0" lvl="0" indent="0" algn="ctr" defTabSz="711200">
            <a:lnSpc>
              <a:spcPct val="90000"/>
            </a:lnSpc>
            <a:spcBef>
              <a:spcPct val="0"/>
            </a:spcBef>
            <a:spcAft>
              <a:spcPct val="35000"/>
            </a:spcAft>
            <a:buNone/>
          </a:pPr>
          <a:endParaRPr lang="th-TH" sz="1600" b="1" kern="1200" dirty="0">
            <a:solidFill>
              <a:schemeClr val="bg1"/>
            </a:solidFill>
            <a:ea typeface="微软雅黑" panose="020B0503020204020204" pitchFamily="34" charset="-122"/>
          </a:endParaRPr>
        </a:p>
      </dsp:txBody>
      <dsp:txXfrm>
        <a:off x="1164594" y="0"/>
        <a:ext cx="1163838" cy="1060140"/>
      </dsp:txXfrm>
    </dsp:sp>
    <dsp:sp modelId="{86EDECF7-8C2B-42E7-8BE4-DB99253A9E9C}">
      <dsp:nvSpPr>
        <dsp:cNvPr id="0" name=""/>
        <dsp:cNvSpPr/>
      </dsp:nvSpPr>
      <dsp:spPr>
        <a:xfrm>
          <a:off x="581919" y="1060139"/>
          <a:ext cx="2327676" cy="1060140"/>
        </a:xfrm>
        <a:prstGeom prst="trapezoid">
          <a:avLst>
            <a:gd name="adj" fmla="val 54891"/>
          </a:avLst>
        </a:prstGeom>
        <a:solidFill>
          <a:schemeClr val="tx2">
            <a:lumMod val="75000"/>
          </a:schemeClr>
        </a:solidFill>
        <a:ln w="28575"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b" anchorCtr="0">
          <a:noAutofit/>
        </a:bodyPr>
        <a:lstStyle/>
        <a:p>
          <a:pPr marL="0" lvl="0" indent="0" algn="ctr" defTabSz="711200">
            <a:lnSpc>
              <a:spcPct val="90000"/>
            </a:lnSpc>
            <a:spcBef>
              <a:spcPct val="0"/>
            </a:spcBef>
            <a:spcAft>
              <a:spcPct val="35000"/>
            </a:spcAft>
            <a:buNone/>
          </a:pPr>
          <a:endParaRPr lang="th-TH" sz="1600" b="1" kern="1200" dirty="0">
            <a:solidFill>
              <a:schemeClr val="bg1"/>
            </a:solidFill>
            <a:ea typeface="微软雅黑" panose="020B0503020204020204" pitchFamily="34" charset="-122"/>
          </a:endParaRPr>
        </a:p>
      </dsp:txBody>
      <dsp:txXfrm>
        <a:off x="989262" y="1060139"/>
        <a:ext cx="1512989" cy="1060140"/>
      </dsp:txXfrm>
    </dsp:sp>
    <dsp:sp modelId="{265CC81A-68B2-46B8-A687-5EACDF263374}">
      <dsp:nvSpPr>
        <dsp:cNvPr id="0" name=""/>
        <dsp:cNvSpPr/>
      </dsp:nvSpPr>
      <dsp:spPr>
        <a:xfrm>
          <a:off x="0" y="2120280"/>
          <a:ext cx="3491515" cy="1060140"/>
        </a:xfrm>
        <a:prstGeom prst="trapezoid">
          <a:avLst>
            <a:gd name="adj" fmla="val 54891"/>
          </a:avLst>
        </a:prstGeom>
        <a:solidFill>
          <a:schemeClr val="tx2">
            <a:lumMod val="75000"/>
          </a:schemeClr>
        </a:solidFill>
        <a:ln w="28575"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b" anchorCtr="0">
          <a:noAutofit/>
        </a:bodyPr>
        <a:lstStyle/>
        <a:p>
          <a:pPr marL="0" lvl="0" indent="0" algn="ctr" defTabSz="711200">
            <a:lnSpc>
              <a:spcPct val="90000"/>
            </a:lnSpc>
            <a:spcBef>
              <a:spcPct val="0"/>
            </a:spcBef>
            <a:spcAft>
              <a:spcPct val="35000"/>
            </a:spcAft>
            <a:buNone/>
          </a:pPr>
          <a:endParaRPr lang="th-TH" sz="1600" b="1" kern="1200" dirty="0">
            <a:solidFill>
              <a:schemeClr val="bg1"/>
            </a:solidFill>
            <a:ea typeface="微软雅黑" panose="020B0503020204020204" pitchFamily="34" charset="-122"/>
          </a:endParaRPr>
        </a:p>
      </dsp:txBody>
      <dsp:txXfrm>
        <a:off x="611015" y="2120280"/>
        <a:ext cx="2269484" cy="1060140"/>
      </dsp:txXfrm>
    </dsp:sp>
  </dsp:spTree>
</dsp:drawing>
</file>

<file path=ppt/diagrams/layout1.xml><?xml version="1.0" encoding="utf-8"?>
<dgm:layoutDef xmlns:dgm="http://schemas.openxmlformats.org/drawingml/2006/diagram" xmlns:a="http://schemas.openxmlformats.org/drawingml/2006/main" uniqueId="urn:microsoft.com/office/officeart/2005/8/layout/pyramid1#1">
  <dgm:title val=""/>
  <dgm:desc val=""/>
  <dgm:catLst>
    <dgm:cat type="pyramid" pri="1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pyraLvlNode" val="level"/>
          <dgm:param type="pyraAcctTxNode" val="acctTx"/>
          <dgm:param type="pyraAcctBkgdNode" val="acctBkgd"/>
          <dgm:param type="linDir" val="fromB"/>
          <dgm:param type="txDir" val="fromT"/>
          <dgm:param type="pyraAcctPos" val="aft"/>
          <dgm:param type="pyraAcctTxMar" val="step"/>
        </dgm:alg>
      </dgm:if>
      <dgm:else name="Name3">
        <dgm:alg type="pyra">
          <dgm:param type="pyraLvlNode" val="level"/>
          <dgm:param type="pyraAcctTxNode" val="acctTx"/>
          <dgm:param type="pyraAcctBkgdNode" val="acctBkgd"/>
          <dgm:param type="linDir" val="fromB"/>
          <dgm:param type="txDir" val="fromT"/>
          <dgm:param type="pyraAcctPos" val="bef"/>
          <dgm:param type="pyraAcctTxMar" val="step"/>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BCFE7D-8F55-4EE8-8149-5D8520A0AAC1}" type="datetimeFigureOut">
              <a:rPr lang="zh-CN" altLang="en-US" smtClean="0"/>
              <a:t>2019/6/10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28782A-40BF-4B90-AD78-793C0652107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3765" rtl="0" eaLnBrk="1" latinLnBrk="0" hangingPunct="1">
      <a:defRPr sz="1200" kern="1200">
        <a:solidFill>
          <a:schemeClr val="tx1"/>
        </a:solidFill>
        <a:latin typeface="+mn-lt"/>
        <a:ea typeface="+mn-ea"/>
        <a:cs typeface="+mn-cs"/>
      </a:defRPr>
    </a:lvl1pPr>
    <a:lvl2pPr marL="457200" algn="l" defTabSz="913765" rtl="0" eaLnBrk="1" latinLnBrk="0" hangingPunct="1">
      <a:defRPr sz="1200" kern="1200">
        <a:solidFill>
          <a:schemeClr val="tx1"/>
        </a:solidFill>
        <a:latin typeface="+mn-lt"/>
        <a:ea typeface="+mn-ea"/>
        <a:cs typeface="+mn-cs"/>
      </a:defRPr>
    </a:lvl2pPr>
    <a:lvl3pPr marL="914400" algn="l" defTabSz="913765" rtl="0" eaLnBrk="1" latinLnBrk="0" hangingPunct="1">
      <a:defRPr sz="1200" kern="1200">
        <a:solidFill>
          <a:schemeClr val="tx1"/>
        </a:solidFill>
        <a:latin typeface="+mn-lt"/>
        <a:ea typeface="+mn-ea"/>
        <a:cs typeface="+mn-cs"/>
      </a:defRPr>
    </a:lvl3pPr>
    <a:lvl4pPr marL="1371600" algn="l" defTabSz="913765" rtl="0" eaLnBrk="1" latinLnBrk="0" hangingPunct="1">
      <a:defRPr sz="1200" kern="1200">
        <a:solidFill>
          <a:schemeClr val="tx1"/>
        </a:solidFill>
        <a:latin typeface="+mn-lt"/>
        <a:ea typeface="+mn-ea"/>
        <a:cs typeface="+mn-cs"/>
      </a:defRPr>
    </a:lvl4pPr>
    <a:lvl5pPr marL="1828800" algn="l" defTabSz="913765" rtl="0" eaLnBrk="1" latinLnBrk="0" hangingPunct="1">
      <a:defRPr sz="1200" kern="1200">
        <a:solidFill>
          <a:schemeClr val="tx1"/>
        </a:solidFill>
        <a:latin typeface="+mn-lt"/>
        <a:ea typeface="+mn-ea"/>
        <a:cs typeface="+mn-cs"/>
      </a:defRPr>
    </a:lvl5pPr>
    <a:lvl6pPr marL="2286000" algn="l" defTabSz="913765" rtl="0" eaLnBrk="1" latinLnBrk="0" hangingPunct="1">
      <a:defRPr sz="1200" kern="1200">
        <a:solidFill>
          <a:schemeClr val="tx1"/>
        </a:solidFill>
        <a:latin typeface="+mn-lt"/>
        <a:ea typeface="+mn-ea"/>
        <a:cs typeface="+mn-cs"/>
      </a:defRPr>
    </a:lvl6pPr>
    <a:lvl7pPr marL="2743200" algn="l" defTabSz="913765" rtl="0" eaLnBrk="1" latinLnBrk="0" hangingPunct="1">
      <a:defRPr sz="1200" kern="1200">
        <a:solidFill>
          <a:schemeClr val="tx1"/>
        </a:solidFill>
        <a:latin typeface="+mn-lt"/>
        <a:ea typeface="+mn-ea"/>
        <a:cs typeface="+mn-cs"/>
      </a:defRPr>
    </a:lvl7pPr>
    <a:lvl8pPr marL="3200400" algn="l" defTabSz="913765" rtl="0" eaLnBrk="1" latinLnBrk="0" hangingPunct="1">
      <a:defRPr sz="1200" kern="1200">
        <a:solidFill>
          <a:schemeClr val="tx1"/>
        </a:solidFill>
        <a:latin typeface="+mn-lt"/>
        <a:ea typeface="+mn-ea"/>
        <a:cs typeface="+mn-cs"/>
      </a:defRPr>
    </a:lvl8pPr>
    <a:lvl9pPr marL="3657600" algn="l" defTabSz="91376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BA0C8795-E1E0-49C7-9A53-0E7622B6636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C179FA90-D01C-4C56-BD10-9364D314563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C179FA90-D01C-4C56-BD10-9364D314563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FE8F2A8D-F238-447B-A617-ACD7D77E0532}"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C179FA90-D01C-4C56-BD10-9364D314563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C179FA90-D01C-4C56-BD10-9364D314563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C179FA90-D01C-4C56-BD10-9364D314563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C179FA90-D01C-4C56-BD10-9364D314563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C179FA90-D01C-4C56-BD10-9364D314563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C179FA90-D01C-4C56-BD10-9364D314563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C179FA90-D01C-4C56-BD10-9364D314563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BA0C8795-E1E0-49C7-9A53-0E7622B6636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C179FA90-D01C-4C56-BD10-9364D314563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C179FA90-D01C-4C56-BD10-9364D314563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C179FA90-D01C-4C56-BD10-9364D314563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C179FA90-D01C-4C56-BD10-9364D314563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7842935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C179FA90-D01C-4C56-BD10-9364D314563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C179FA90-D01C-4C56-BD10-9364D314563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BA0C8795-E1E0-49C7-9A53-0E7622B6636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C179FA90-D01C-4C56-BD10-9364D314563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C179FA90-D01C-4C56-BD10-9364D314563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C179FA90-D01C-4C56-BD10-9364D314563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BA0C8795-E1E0-49C7-9A53-0E7622B6636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C179FA90-D01C-4C56-BD10-9364D314563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C179FA90-D01C-4C56-BD10-9364D314563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7"/>
            <a:ext cx="9144000" cy="16557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3444B59F-3D32-4799-9C43-690FA611DB0E}" type="datetimeFigureOut">
              <a:rPr lang="zh-CN" altLang="en-US" smtClean="0"/>
              <a:t>2019/6/10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3CBA52-F395-404E-9003-5F6E4E9DDB35}"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444B59F-3D32-4799-9C43-690FA611DB0E}" type="datetimeFigureOut">
              <a:rPr lang="zh-CN" altLang="en-US" smtClean="0"/>
              <a:t>2019/6/10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3CBA52-F395-404E-9003-5F6E4E9DDB35}"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6"/>
            <a:ext cx="2628900" cy="5811839"/>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1" y="365126"/>
            <a:ext cx="7734300" cy="581183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444B59F-3D32-4799-9C43-690FA611DB0E}" type="datetimeFigureOut">
              <a:rPr lang="zh-CN" altLang="en-US" smtClean="0"/>
              <a:t>2019/6/10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3CBA52-F395-404E-9003-5F6E4E9DDB35}"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144"/>
            <a:ext cx="12192000" cy="6839712"/>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952" y="3439887"/>
            <a:ext cx="4231533" cy="488564"/>
          </a:xfrm>
          <a:prstGeom prst="rect">
            <a:avLst/>
          </a:prstGeom>
        </p:spPr>
      </p:pic>
      <p:sp>
        <p:nvSpPr>
          <p:cNvPr id="4" name="Date Placeholder 3"/>
          <p:cNvSpPr>
            <a:spLocks noGrp="1"/>
          </p:cNvSpPr>
          <p:nvPr>
            <p:ph type="dt" sz="half" idx="10"/>
          </p:nvPr>
        </p:nvSpPr>
        <p:spPr/>
        <p:txBody>
          <a:bodyPr/>
          <a:lstStyle/>
          <a:p>
            <a:fld id="{C9E60F58-3108-4415-857A-6D0360DF626E}" type="datetimeFigureOut">
              <a:rPr lang="zh-CN" altLang="en-US" smtClean="0"/>
              <a:t>2019/6/10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E85CE2-CEAD-46BB-861E-7D62265DC969}" type="slidenum">
              <a:rPr lang="zh-CN" altLang="en-US" smtClean="0"/>
              <a:t>‹#›</a:t>
            </a:fld>
            <a:endParaRPr lang="zh-CN" altLang="en-US"/>
          </a:p>
        </p:txBody>
      </p:sp>
      <p:sp>
        <p:nvSpPr>
          <p:cNvPr id="2" name="Title 1"/>
          <p:cNvSpPr>
            <a:spLocks noGrp="1"/>
          </p:cNvSpPr>
          <p:nvPr>
            <p:ph type="ctrTitle"/>
          </p:nvPr>
        </p:nvSpPr>
        <p:spPr>
          <a:xfrm>
            <a:off x="290285" y="2098781"/>
            <a:ext cx="6258560" cy="1310327"/>
          </a:xfrm>
        </p:spPr>
        <p:txBody>
          <a:bodyPr anchor="b">
            <a:noAutofit/>
          </a:bodyPr>
          <a:lstStyle>
            <a:lvl1pPr algn="ctr">
              <a:lnSpc>
                <a:spcPct val="80000"/>
              </a:lnSpc>
              <a:defRPr sz="4080" b="0" i="0">
                <a:gradFill flip="none" rotWithShape="1">
                  <a:gsLst>
                    <a:gs pos="0">
                      <a:srgbClr val="ED3E43"/>
                    </a:gs>
                    <a:gs pos="50000">
                      <a:schemeClr val="accent1">
                        <a:lumMod val="75000"/>
                        <a:shade val="67500"/>
                        <a:satMod val="115000"/>
                      </a:schemeClr>
                    </a:gs>
                    <a:gs pos="100000">
                      <a:schemeClr val="accent1">
                        <a:lumMod val="75000"/>
                        <a:shade val="100000"/>
                        <a:satMod val="115000"/>
                      </a:schemeClr>
                    </a:gs>
                  </a:gsLst>
                  <a:path path="circle">
                    <a:fillToRect l="50000" t="50000" r="50000" b="50000"/>
                  </a:path>
                  <a:tileRect/>
                </a:gradFill>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497878" y="3468466"/>
            <a:ext cx="4075609" cy="423361"/>
          </a:xfrm>
        </p:spPr>
        <p:txBody>
          <a:bodyPr anchor="ctr">
            <a:normAutofit/>
          </a:bodyPr>
          <a:lstStyle>
            <a:lvl1pPr marL="0" indent="0" algn="ctr">
              <a:buNone/>
              <a:defRPr sz="1680">
                <a:solidFill>
                  <a:schemeClr val="accent2">
                    <a:lumMod val="50000"/>
                  </a:schemeClr>
                </a:solidFill>
              </a:defRPr>
            </a:lvl1pPr>
            <a:lvl2pPr marL="427990" indent="0" algn="ctr">
              <a:buNone/>
              <a:defRPr sz="1920"/>
            </a:lvl2pPr>
            <a:lvl3pPr marL="855980" indent="0" algn="ctr">
              <a:buNone/>
              <a:defRPr sz="1680"/>
            </a:lvl3pPr>
            <a:lvl4pPr marL="1283970" indent="0" algn="ctr">
              <a:buNone/>
              <a:defRPr sz="1440"/>
            </a:lvl4pPr>
            <a:lvl5pPr marL="1711960" indent="0" algn="ctr">
              <a:buNone/>
              <a:defRPr sz="1440"/>
            </a:lvl5pPr>
            <a:lvl6pPr marL="2139950" indent="0" algn="ctr">
              <a:buNone/>
              <a:defRPr sz="1440"/>
            </a:lvl6pPr>
            <a:lvl7pPr marL="2567305" indent="0" algn="ctr">
              <a:buNone/>
              <a:defRPr sz="1440"/>
            </a:lvl7pPr>
            <a:lvl8pPr marL="2995295" indent="0" algn="ctr">
              <a:buNone/>
              <a:defRPr sz="1440"/>
            </a:lvl8pPr>
            <a:lvl9pPr marL="3423285" indent="0" algn="ctr">
              <a:buNone/>
              <a:defRPr sz="1440"/>
            </a:lvl9pPr>
          </a:lstStyle>
          <a:p>
            <a:r>
              <a:rPr lang="zh-CN" altLang="en-US"/>
              <a:t>单击此处编辑母版副标题样式</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p:txBody>
      </p:sp>
      <p:sp>
        <p:nvSpPr>
          <p:cNvPr id="4" name="Date Placeholder 3"/>
          <p:cNvSpPr>
            <a:spLocks noGrp="1"/>
          </p:cNvSpPr>
          <p:nvPr>
            <p:ph type="dt" sz="half" idx="10"/>
          </p:nvPr>
        </p:nvSpPr>
        <p:spPr/>
        <p:txBody>
          <a:bodyPr/>
          <a:lstStyle/>
          <a:p>
            <a:fld id="{13D0CE79-49FB-443D-BEF8-6B709DE8FD0C}" type="datetimeFigureOut">
              <a:rPr lang="zh-CN" altLang="en-US" smtClean="0"/>
              <a:t>2019/6/10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F906490-237C-474C-BA2E-D98840BC1F8F}"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2786745"/>
            <a:ext cx="10515600" cy="1070339"/>
          </a:xfrm>
        </p:spPr>
        <p:txBody>
          <a:bodyPr anchor="b"/>
          <a:lstStyle>
            <a:lvl1pPr>
              <a:defRPr sz="4440">
                <a:solidFill>
                  <a:schemeClr val="accent1">
                    <a:lumMod val="7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1" y="3884070"/>
            <a:ext cx="10515600" cy="611731"/>
          </a:xfrm>
        </p:spPr>
        <p:txBody>
          <a:bodyPr/>
          <a:lstStyle>
            <a:lvl1pPr marL="0" indent="0">
              <a:buNone/>
              <a:defRPr sz="2280">
                <a:solidFill>
                  <a:schemeClr val="accent2"/>
                </a:solidFill>
              </a:defRPr>
            </a:lvl1pPr>
            <a:lvl2pPr marL="427990" indent="0">
              <a:buNone/>
              <a:defRPr sz="1920">
                <a:solidFill>
                  <a:schemeClr val="tx1">
                    <a:tint val="75000"/>
                  </a:schemeClr>
                </a:solidFill>
              </a:defRPr>
            </a:lvl2pPr>
            <a:lvl3pPr marL="855980" indent="0">
              <a:buNone/>
              <a:defRPr sz="1680">
                <a:solidFill>
                  <a:schemeClr val="tx1">
                    <a:tint val="75000"/>
                  </a:schemeClr>
                </a:solidFill>
              </a:defRPr>
            </a:lvl3pPr>
            <a:lvl4pPr marL="1283970" indent="0">
              <a:buNone/>
              <a:defRPr sz="1440">
                <a:solidFill>
                  <a:schemeClr val="tx1">
                    <a:tint val="75000"/>
                  </a:schemeClr>
                </a:solidFill>
              </a:defRPr>
            </a:lvl4pPr>
            <a:lvl5pPr marL="1711960" indent="0">
              <a:buNone/>
              <a:defRPr sz="1440">
                <a:solidFill>
                  <a:schemeClr val="tx1">
                    <a:tint val="75000"/>
                  </a:schemeClr>
                </a:solidFill>
              </a:defRPr>
            </a:lvl5pPr>
            <a:lvl6pPr marL="2139950" indent="0">
              <a:buNone/>
              <a:defRPr sz="1440">
                <a:solidFill>
                  <a:schemeClr val="tx1">
                    <a:tint val="75000"/>
                  </a:schemeClr>
                </a:solidFill>
              </a:defRPr>
            </a:lvl6pPr>
            <a:lvl7pPr marL="2567305" indent="0">
              <a:buNone/>
              <a:defRPr sz="1440">
                <a:solidFill>
                  <a:schemeClr val="tx1">
                    <a:tint val="75000"/>
                  </a:schemeClr>
                </a:solidFill>
              </a:defRPr>
            </a:lvl7pPr>
            <a:lvl8pPr marL="2995295" indent="0">
              <a:buNone/>
              <a:defRPr sz="1440">
                <a:solidFill>
                  <a:schemeClr val="tx1">
                    <a:tint val="75000"/>
                  </a:schemeClr>
                </a:solidFill>
              </a:defRPr>
            </a:lvl8pPr>
            <a:lvl9pPr marL="3423285" indent="0">
              <a:buNone/>
              <a:defRPr sz="144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3D0CE79-49FB-443D-BEF8-6B709DE8FD0C}" type="datetimeFigureOut">
              <a:rPr lang="zh-CN" altLang="en-US" smtClean="0"/>
              <a:t>2019/6/10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F906490-237C-474C-BA2E-D98840BC1F8F}"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3D0CE79-49FB-443D-BEF8-6B709DE8FD0C}" type="datetimeFigureOut">
              <a:rPr lang="zh-CN" altLang="en-US" smtClean="0"/>
              <a:t>2019/6/10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F906490-237C-474C-BA2E-D98840BC1F8F}"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280" b="1"/>
            </a:lvl1pPr>
            <a:lvl2pPr marL="427990" indent="0">
              <a:buNone/>
              <a:defRPr sz="1920" b="1"/>
            </a:lvl2pPr>
            <a:lvl3pPr marL="855980" indent="0">
              <a:buNone/>
              <a:defRPr sz="1680" b="1"/>
            </a:lvl3pPr>
            <a:lvl4pPr marL="1283970" indent="0">
              <a:buNone/>
              <a:defRPr sz="1440" b="1"/>
            </a:lvl4pPr>
            <a:lvl5pPr marL="1711960" indent="0">
              <a:buNone/>
              <a:defRPr sz="1440" b="1"/>
            </a:lvl5pPr>
            <a:lvl6pPr marL="2139950" indent="0">
              <a:buNone/>
              <a:defRPr sz="1440" b="1"/>
            </a:lvl6pPr>
            <a:lvl7pPr marL="2567305" indent="0">
              <a:buNone/>
              <a:defRPr sz="1440" b="1"/>
            </a:lvl7pPr>
            <a:lvl8pPr marL="2995295" indent="0">
              <a:buNone/>
              <a:defRPr sz="1440" b="1"/>
            </a:lvl8pPr>
            <a:lvl9pPr marL="3423285" indent="0">
              <a:buNone/>
              <a:defRPr sz="1440" b="1"/>
            </a:lvl9pPr>
          </a:lstStyle>
          <a:p>
            <a:pPr lvl="0"/>
            <a:r>
              <a:rPr lang="zh-CN" altLang="en-US"/>
              <a:t>单击此处编辑母版文本样式</a:t>
            </a:r>
          </a:p>
        </p:txBody>
      </p:sp>
      <p:sp>
        <p:nvSpPr>
          <p:cNvPr id="4" name="Content Placeholder 3"/>
          <p:cNvSpPr>
            <a:spLocks noGrp="1"/>
          </p:cNvSpPr>
          <p:nvPr>
            <p:ph sz="half" idx="2"/>
          </p:nvPr>
        </p:nvSpPr>
        <p:spPr>
          <a:xfrm>
            <a:off x="839789" y="2505077"/>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3" y="1681163"/>
            <a:ext cx="5183188" cy="823912"/>
          </a:xfrm>
        </p:spPr>
        <p:txBody>
          <a:bodyPr anchor="b"/>
          <a:lstStyle>
            <a:lvl1pPr marL="0" indent="0">
              <a:buNone/>
              <a:defRPr sz="2280" b="1"/>
            </a:lvl1pPr>
            <a:lvl2pPr marL="427990" indent="0">
              <a:buNone/>
              <a:defRPr sz="1920" b="1"/>
            </a:lvl2pPr>
            <a:lvl3pPr marL="855980" indent="0">
              <a:buNone/>
              <a:defRPr sz="1680" b="1"/>
            </a:lvl3pPr>
            <a:lvl4pPr marL="1283970" indent="0">
              <a:buNone/>
              <a:defRPr sz="1440" b="1"/>
            </a:lvl4pPr>
            <a:lvl5pPr marL="1711960" indent="0">
              <a:buNone/>
              <a:defRPr sz="1440" b="1"/>
            </a:lvl5pPr>
            <a:lvl6pPr marL="2139950" indent="0">
              <a:buNone/>
              <a:defRPr sz="1440" b="1"/>
            </a:lvl6pPr>
            <a:lvl7pPr marL="2567305" indent="0">
              <a:buNone/>
              <a:defRPr sz="1440" b="1"/>
            </a:lvl7pPr>
            <a:lvl8pPr marL="2995295" indent="0">
              <a:buNone/>
              <a:defRPr sz="1440" b="1"/>
            </a:lvl8pPr>
            <a:lvl9pPr marL="3423285" indent="0">
              <a:buNone/>
              <a:defRPr sz="1440" b="1"/>
            </a:lvl9pPr>
          </a:lstStyle>
          <a:p>
            <a:pPr lvl="0"/>
            <a:r>
              <a:rPr lang="zh-CN" altLang="en-US"/>
              <a:t>单击此处编辑母版文本样式</a:t>
            </a:r>
          </a:p>
        </p:txBody>
      </p:sp>
      <p:sp>
        <p:nvSpPr>
          <p:cNvPr id="6" name="Content Placeholder 5"/>
          <p:cNvSpPr>
            <a:spLocks noGrp="1"/>
          </p:cNvSpPr>
          <p:nvPr>
            <p:ph sz="quarter" idx="4"/>
          </p:nvPr>
        </p:nvSpPr>
        <p:spPr>
          <a:xfrm>
            <a:off x="6172203" y="2505077"/>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9E60F58-3108-4415-857A-6D0360DF626E}" type="datetimeFigureOut">
              <a:rPr lang="zh-CN" altLang="en-US" smtClean="0"/>
              <a:t>2019/6/10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AE85CE2-CEAD-46BB-861E-7D62265DC969}"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3D0CE79-49FB-443D-BEF8-6B709DE8FD0C}" type="datetimeFigureOut">
              <a:rPr lang="zh-CN" altLang="en-US" smtClean="0"/>
              <a:t>2019/6/10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F906490-237C-474C-BA2E-D98840BC1F8F}"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D0CE79-49FB-443D-BEF8-6B709DE8FD0C}" type="datetimeFigureOut">
              <a:rPr lang="zh-CN" altLang="en-US" smtClean="0"/>
              <a:t>2019/6/10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F906490-237C-474C-BA2E-D98840BC1F8F}"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0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9"/>
            <a:ext cx="6172200" cy="4873625"/>
          </a:xfrm>
        </p:spPr>
        <p:txBody>
          <a:bodyPr/>
          <a:lstStyle>
            <a:lvl1pPr>
              <a:defRPr sz="3000"/>
            </a:lvl1pPr>
            <a:lvl2pPr>
              <a:defRPr sz="2640"/>
            </a:lvl2pPr>
            <a:lvl3pPr>
              <a:defRPr sz="2280"/>
            </a:lvl3pPr>
            <a:lvl4pPr>
              <a:defRPr sz="1920"/>
            </a:lvl4pPr>
            <a:lvl5pPr>
              <a:defRPr sz="1920"/>
            </a:lvl5pPr>
            <a:lvl6pPr>
              <a:defRPr sz="1920"/>
            </a:lvl6pPr>
            <a:lvl7pPr>
              <a:defRPr sz="1920"/>
            </a:lvl7pPr>
            <a:lvl8pPr>
              <a:defRPr sz="1920"/>
            </a:lvl8pPr>
            <a:lvl9pPr>
              <a:defRPr sz="192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440"/>
            </a:lvl1pPr>
            <a:lvl2pPr marL="427990" indent="0">
              <a:buNone/>
              <a:defRPr sz="1320"/>
            </a:lvl2pPr>
            <a:lvl3pPr marL="855980" indent="0">
              <a:buNone/>
              <a:defRPr sz="1080"/>
            </a:lvl3pPr>
            <a:lvl4pPr marL="1283970" indent="0">
              <a:buNone/>
              <a:defRPr sz="960"/>
            </a:lvl4pPr>
            <a:lvl5pPr marL="1711960" indent="0">
              <a:buNone/>
              <a:defRPr sz="960"/>
            </a:lvl5pPr>
            <a:lvl6pPr marL="2139950" indent="0">
              <a:buNone/>
              <a:defRPr sz="960"/>
            </a:lvl6pPr>
            <a:lvl7pPr marL="2567305" indent="0">
              <a:buNone/>
              <a:defRPr sz="960"/>
            </a:lvl7pPr>
            <a:lvl8pPr marL="2995295" indent="0">
              <a:buNone/>
              <a:defRPr sz="960"/>
            </a:lvl8pPr>
            <a:lvl9pPr marL="3423285" indent="0">
              <a:buNone/>
              <a:defRPr sz="96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3D0CE79-49FB-443D-BEF8-6B709DE8FD0C}" type="datetimeFigureOut">
              <a:rPr lang="zh-CN" altLang="en-US" smtClean="0"/>
              <a:t>2019/6/10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F906490-237C-474C-BA2E-D98840BC1F8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444B59F-3D32-4799-9C43-690FA611DB0E}" type="datetimeFigureOut">
              <a:rPr lang="zh-CN" altLang="en-US" smtClean="0"/>
              <a:t>2019/6/10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3CBA52-F395-404E-9003-5F6E4E9DDB35}"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0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9"/>
            <a:ext cx="6172200" cy="4873625"/>
          </a:xfrm>
        </p:spPr>
        <p:txBody>
          <a:bodyPr anchor="t"/>
          <a:lstStyle>
            <a:lvl1pPr marL="0" indent="0">
              <a:buNone/>
              <a:defRPr sz="3000"/>
            </a:lvl1pPr>
            <a:lvl2pPr marL="427990" indent="0">
              <a:buNone/>
              <a:defRPr sz="2640"/>
            </a:lvl2pPr>
            <a:lvl3pPr marL="855980" indent="0">
              <a:buNone/>
              <a:defRPr sz="2280"/>
            </a:lvl3pPr>
            <a:lvl4pPr marL="1283970" indent="0">
              <a:buNone/>
              <a:defRPr sz="1920"/>
            </a:lvl4pPr>
            <a:lvl5pPr marL="1711960" indent="0">
              <a:buNone/>
              <a:defRPr sz="1920"/>
            </a:lvl5pPr>
            <a:lvl6pPr marL="2139950" indent="0">
              <a:buNone/>
              <a:defRPr sz="1920"/>
            </a:lvl6pPr>
            <a:lvl7pPr marL="2567305" indent="0">
              <a:buNone/>
              <a:defRPr sz="1920"/>
            </a:lvl7pPr>
            <a:lvl8pPr marL="2995295" indent="0">
              <a:buNone/>
              <a:defRPr sz="1920"/>
            </a:lvl8pPr>
            <a:lvl9pPr marL="3423285" indent="0">
              <a:buNone/>
              <a:defRPr sz="192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440"/>
            </a:lvl1pPr>
            <a:lvl2pPr marL="427990" indent="0">
              <a:buNone/>
              <a:defRPr sz="1320"/>
            </a:lvl2pPr>
            <a:lvl3pPr marL="855980" indent="0">
              <a:buNone/>
              <a:defRPr sz="1080"/>
            </a:lvl3pPr>
            <a:lvl4pPr marL="1283970" indent="0">
              <a:buNone/>
              <a:defRPr sz="960"/>
            </a:lvl4pPr>
            <a:lvl5pPr marL="1711960" indent="0">
              <a:buNone/>
              <a:defRPr sz="960"/>
            </a:lvl5pPr>
            <a:lvl6pPr marL="2139950" indent="0">
              <a:buNone/>
              <a:defRPr sz="960"/>
            </a:lvl6pPr>
            <a:lvl7pPr marL="2567305" indent="0">
              <a:buNone/>
              <a:defRPr sz="960"/>
            </a:lvl7pPr>
            <a:lvl8pPr marL="2995295" indent="0">
              <a:buNone/>
              <a:defRPr sz="960"/>
            </a:lvl8pPr>
            <a:lvl9pPr marL="3423285" indent="0">
              <a:buNone/>
              <a:defRPr sz="96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3D0CE79-49FB-443D-BEF8-6B709DE8FD0C}" type="datetimeFigureOut">
              <a:rPr lang="zh-CN" altLang="en-US" smtClean="0"/>
              <a:t>2019/6/10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F906490-237C-474C-BA2E-D98840BC1F8F}"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3D0CE79-49FB-443D-BEF8-6B709DE8FD0C}" type="datetimeFigureOut">
              <a:rPr lang="zh-CN" altLang="en-US" smtClean="0"/>
              <a:t>2019/6/10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F906490-237C-474C-BA2E-D98840BC1F8F}"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6"/>
            <a:ext cx="2628900" cy="581183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3" y="365126"/>
            <a:ext cx="7734300" cy="581183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3D0CE79-49FB-443D-BEF8-6B709DE8FD0C}" type="datetimeFigureOut">
              <a:rPr lang="zh-CN" altLang="en-US" smtClean="0"/>
              <a:t>2019/6/10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F906490-237C-474C-BA2E-D98840BC1F8F}"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444B59F-3D32-4799-9C43-690FA611DB0E}" type="datetimeFigureOut">
              <a:rPr lang="zh-CN" altLang="en-US" smtClean="0"/>
              <a:t>2019/6/10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3CBA52-F395-404E-9003-5F6E4E9DDB35}"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444B59F-3D32-4799-9C43-690FA611DB0E}" type="datetimeFigureOut">
              <a:rPr lang="zh-CN" altLang="en-US" smtClean="0"/>
              <a:t>2019/6/10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3CBA52-F395-404E-9003-5F6E4E9DDB35}"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4_标题和内容">
    <p:spTree>
      <p:nvGrpSpPr>
        <p:cNvPr id="1" name=""/>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7_标题和内容">
    <p:spTree>
      <p:nvGrpSpPr>
        <p:cNvPr id="1" name=""/>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9_标题和内容">
    <p:spTree>
      <p:nvGrpSpPr>
        <p:cNvPr id="1" name=""/>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1_标题和内容">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9"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1"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444B59F-3D32-4799-9C43-690FA611DB0E}" type="datetimeFigureOut">
              <a:rPr lang="zh-CN" altLang="en-US" smtClean="0"/>
              <a:t>2019/6/10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83CBA52-F395-404E-9003-5F6E4E9DDB35}"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3_标题和内容">
    <p:spTree>
      <p:nvGrpSpPr>
        <p:cNvPr id="1" name=""/>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34_标题和内容">
    <p:spTree>
      <p:nvGrpSpPr>
        <p:cNvPr id="1" name=""/>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36_标题和内容">
    <p:spTree>
      <p:nvGrpSpPr>
        <p:cNvPr id="1" name=""/>
        <p:cNvGrpSpPr/>
        <p:nvPr/>
      </p:nvGrpSpPr>
      <p:grpSpPr>
        <a:xfrm>
          <a:off x="0" y="0"/>
          <a:ext cx="0" cy="0"/>
          <a:chOff x="0" y="0"/>
          <a:chExt cx="0" cy="0"/>
        </a:xfrm>
      </p:grpSpPr>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37_标题和内容">
    <p:spTree>
      <p:nvGrpSpPr>
        <p:cNvPr id="1" name=""/>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38_标题和内容">
    <p:spTree>
      <p:nvGrpSpPr>
        <p:cNvPr id="1" name=""/>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39_标题和内容">
    <p:spTree>
      <p:nvGrpSpPr>
        <p:cNvPr id="1" name=""/>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444B59F-3D32-4799-9C43-690FA611DB0E}" type="datetimeFigureOut">
              <a:rPr lang="zh-CN" altLang="en-US" smtClean="0"/>
              <a:t>2019/6/10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83CBA52-F395-404E-9003-5F6E4E9DDB35}"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444B59F-3D32-4799-9C43-690FA611DB0E}" type="datetimeFigureOut">
              <a:rPr lang="zh-CN" altLang="en-US" smtClean="0"/>
              <a:t>2019/6/10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3CBA52-F395-404E-9003-5F6E4E9DDB35}"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1"/>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444B59F-3D32-4799-9C43-690FA611DB0E}" type="datetimeFigureOut">
              <a:rPr lang="zh-CN" altLang="en-US" smtClean="0"/>
              <a:t>2019/6/10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3CBA52-F395-404E-9003-5F6E4E9DDB35}"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1"/>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444B59F-3D32-4799-9C43-690FA611DB0E}" type="datetimeFigureOut">
              <a:rPr lang="zh-CN" altLang="en-US" smtClean="0"/>
              <a:t>2019/6/10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3CBA52-F395-404E-9003-5F6E4E9DDB35}"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image" Target="../media/image2.png"/><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image" Target="../media/image1.jpe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5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44B59F-3D32-4799-9C43-690FA611DB0E}" type="datetimeFigureOut">
              <a:rPr lang="zh-CN" altLang="en-US" smtClean="0"/>
              <a:t>2019/6/10</a:t>
            </a:fld>
            <a:endParaRPr lang="zh-CN" altLang="en-US"/>
          </a:p>
        </p:txBody>
      </p:sp>
      <p:sp>
        <p:nvSpPr>
          <p:cNvPr id="5" name="页脚占位符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3CBA52-F395-404E-9003-5F6E4E9DDB3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0" y="9144"/>
            <a:ext cx="12192000" cy="6839712"/>
          </a:xfrm>
          <a:prstGeom prst="rect">
            <a:avLst/>
          </a:prstGeom>
        </p:spPr>
      </p:pic>
      <p:sp>
        <p:nvSpPr>
          <p:cNvPr id="3" name="Text Placeholder 2"/>
          <p:cNvSpPr>
            <a:spLocks noGrp="1"/>
          </p:cNvSpPr>
          <p:nvPr>
            <p:ph type="body" idx="1"/>
          </p:nvPr>
        </p:nvSpPr>
        <p:spPr>
          <a:xfrm>
            <a:off x="481881" y="1467059"/>
            <a:ext cx="11187611" cy="5133407"/>
          </a:xfrm>
          <a:prstGeom prst="rect">
            <a:avLst/>
          </a:prstGeom>
        </p:spPr>
        <p:txBody>
          <a:bodyPr vert="horz" lIns="71323" tIns="35662" rIns="71323" bIns="35662" rtlCol="0">
            <a:normAutofit/>
          </a:bodyPr>
          <a:lstStyle/>
          <a:p>
            <a:pPr lvl="0"/>
            <a:r>
              <a:rPr lang="zh-CN" altLang="en-US" dirty="0"/>
              <a:t>单击此处编辑母版文本样式</a:t>
            </a:r>
          </a:p>
          <a:p>
            <a:pPr lvl="1"/>
            <a:r>
              <a:rPr lang="zh-CN" altLang="en-US" dirty="0"/>
              <a:t>第二级</a:t>
            </a:r>
          </a:p>
        </p:txBody>
      </p:sp>
      <p:sp>
        <p:nvSpPr>
          <p:cNvPr id="4" name="Date Placeholder 3"/>
          <p:cNvSpPr>
            <a:spLocks noGrp="1"/>
          </p:cNvSpPr>
          <p:nvPr>
            <p:ph type="dt" sz="half" idx="2"/>
          </p:nvPr>
        </p:nvSpPr>
        <p:spPr>
          <a:xfrm>
            <a:off x="838200" y="6356354"/>
            <a:ext cx="2743200" cy="365125"/>
          </a:xfrm>
          <a:prstGeom prst="rect">
            <a:avLst/>
          </a:prstGeom>
        </p:spPr>
        <p:txBody>
          <a:bodyPr vert="horz" lIns="71323" tIns="35662" rIns="71323" bIns="35662" rtlCol="0" anchor="ctr"/>
          <a:lstStyle>
            <a:lvl1pPr algn="l">
              <a:defRPr sz="1080">
                <a:solidFill>
                  <a:schemeClr val="bg1">
                    <a:lumMod val="65000"/>
                  </a:schemeClr>
                </a:solidFill>
              </a:defRPr>
            </a:lvl1pPr>
          </a:lstStyle>
          <a:p>
            <a:fld id="{13D0CE79-49FB-443D-BEF8-6B709DE8FD0C}" type="datetimeFigureOut">
              <a:rPr lang="zh-CN" altLang="en-US" smtClean="0"/>
              <a:t>2019/6/10</a:t>
            </a:fld>
            <a:endParaRPr lang="zh-CN" altLang="en-US"/>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71323" tIns="35662" rIns="71323" bIns="35662" rtlCol="0" anchor="ctr"/>
          <a:lstStyle>
            <a:lvl1pPr algn="ctr">
              <a:defRPr sz="1080">
                <a:solidFill>
                  <a:schemeClr val="bg1">
                    <a:lumMod val="65000"/>
                  </a:schemeClr>
                </a:solidFill>
              </a:defRPr>
            </a:lvl1pPr>
          </a:lstStyle>
          <a:p>
            <a:endParaRPr lang="zh-CN" altLang="en-US"/>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71323" tIns="35662" rIns="71323" bIns="35662" rtlCol="0" anchor="ctr"/>
          <a:lstStyle>
            <a:lvl1pPr algn="r">
              <a:defRPr sz="1080">
                <a:solidFill>
                  <a:schemeClr val="bg1">
                    <a:lumMod val="65000"/>
                  </a:schemeClr>
                </a:solidFill>
              </a:defRPr>
            </a:lvl1pPr>
          </a:lstStyle>
          <a:p>
            <a:fld id="{EF906490-237C-474C-BA2E-D98840BC1F8F}" type="slidenum">
              <a:rPr lang="zh-CN" altLang="en-US" smtClean="0"/>
              <a:t>‹#›</a:t>
            </a:fld>
            <a:endParaRPr lang="zh-CN" altLang="en-US"/>
          </a:p>
        </p:txBody>
      </p:sp>
      <p:sp>
        <p:nvSpPr>
          <p:cNvPr id="2" name="Title Placeholder 1"/>
          <p:cNvSpPr>
            <a:spLocks noGrp="1"/>
          </p:cNvSpPr>
          <p:nvPr>
            <p:ph type="title"/>
          </p:nvPr>
        </p:nvSpPr>
        <p:spPr>
          <a:xfrm>
            <a:off x="481881" y="491002"/>
            <a:ext cx="11187611" cy="596119"/>
          </a:xfrm>
          <a:prstGeom prst="rect">
            <a:avLst/>
          </a:prstGeom>
        </p:spPr>
        <p:txBody>
          <a:bodyPr vert="horz" lIns="71323" tIns="35662" rIns="71323" bIns="35662" rtlCol="0" anchor="b">
            <a:noAutofit/>
          </a:bodyPr>
          <a:lstStyle/>
          <a:p>
            <a:r>
              <a:rPr lang="zh-CN" altLang="en-US" dirty="0"/>
              <a:t>单击此处编辑母版标题样式</a:t>
            </a:r>
            <a:endParaRPr lang="en-US" dirty="0"/>
          </a:p>
        </p:txBody>
      </p:sp>
      <p:pic>
        <p:nvPicPr>
          <p:cNvPr id="8" name="图片 7"/>
          <p:cNvPicPr>
            <a:picLocks noChangeAspect="1"/>
          </p:cNvPicPr>
          <p:nvPr userDrawn="1"/>
        </p:nvPicPr>
        <p:blipFill>
          <a:blip r:embed="rId53">
            <a:extLst>
              <a:ext uri="{28A0092B-C50C-407E-A947-70E740481C1C}">
                <a14:useLocalDpi xmlns:a14="http://schemas.microsoft.com/office/drawing/2010/main" val="0"/>
              </a:ext>
            </a:extLst>
          </a:blip>
          <a:stretch>
            <a:fillRect/>
          </a:stretch>
        </p:blipFill>
        <p:spPr>
          <a:xfrm>
            <a:off x="771" y="0"/>
            <a:ext cx="12191239" cy="68580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7" r:id="rId24"/>
    <p:sldLayoutId id="2147483688" r:id="rId25"/>
    <p:sldLayoutId id="2147483689" r:id="rId26"/>
    <p:sldLayoutId id="2147483690" r:id="rId27"/>
    <p:sldLayoutId id="2147483691" r:id="rId28"/>
    <p:sldLayoutId id="2147483692" r:id="rId29"/>
    <p:sldLayoutId id="2147483693" r:id="rId30"/>
    <p:sldLayoutId id="2147483695" r:id="rId31"/>
    <p:sldLayoutId id="2147483696" r:id="rId32"/>
    <p:sldLayoutId id="2147483697" r:id="rId33"/>
    <p:sldLayoutId id="2147483698" r:id="rId34"/>
    <p:sldLayoutId id="2147483699" r:id="rId35"/>
    <p:sldLayoutId id="2147483700" r:id="rId36"/>
    <p:sldLayoutId id="2147483701" r:id="rId37"/>
    <p:sldLayoutId id="2147483702" r:id="rId38"/>
    <p:sldLayoutId id="2147483704" r:id="rId39"/>
    <p:sldLayoutId id="2147483705" r:id="rId40"/>
    <p:sldLayoutId id="2147483707" r:id="rId41"/>
    <p:sldLayoutId id="2147483708" r:id="rId42"/>
    <p:sldLayoutId id="2147483709" r:id="rId43"/>
    <p:sldLayoutId id="2147483710" r:id="rId44"/>
    <p:sldLayoutId id="2147483711" r:id="rId45"/>
    <p:sldLayoutId id="2147483712" r:id="rId46"/>
    <p:sldLayoutId id="2147483713" r:id="rId47"/>
    <p:sldLayoutId id="2147483714" r:id="rId48"/>
    <p:sldLayoutId id="2147483715" r:id="rId49"/>
    <p:sldLayoutId id="2147483716" r:id="rId50"/>
  </p:sldLayoutIdLst>
  <p:txStyles>
    <p:titleStyle>
      <a:lvl1pPr algn="l" defTabSz="855345" rtl="0" eaLnBrk="1" latinLnBrk="0" hangingPunct="1">
        <a:lnSpc>
          <a:spcPct val="90000"/>
        </a:lnSpc>
        <a:spcBef>
          <a:spcPct val="0"/>
        </a:spcBef>
        <a:buNone/>
        <a:defRPr sz="3360" kern="1200">
          <a:solidFill>
            <a:schemeClr val="accent1">
              <a:lumMod val="75000"/>
            </a:schemeClr>
          </a:solidFill>
          <a:effectLst/>
          <a:latin typeface="+mj-lt"/>
          <a:ea typeface="+mj-ea"/>
          <a:cs typeface="+mj-cs"/>
        </a:defRPr>
      </a:lvl1pPr>
    </p:titleStyle>
    <p:bodyStyle>
      <a:lvl1pPr marL="334010" indent="-334010" algn="l" defTabSz="855345" rtl="0" eaLnBrk="1" latinLnBrk="0" hangingPunct="1">
        <a:lnSpc>
          <a:spcPct val="90000"/>
        </a:lnSpc>
        <a:spcBef>
          <a:spcPts val="1685"/>
        </a:spcBef>
        <a:buClr>
          <a:schemeClr val="accent1">
            <a:lumMod val="60000"/>
            <a:lumOff val="40000"/>
          </a:schemeClr>
        </a:buClr>
        <a:buSzPct val="80000"/>
        <a:buFont typeface="Wingdings" panose="05000000000000000000" pitchFamily="2" charset="2"/>
        <a:buChar char="v"/>
        <a:defRPr sz="2280" kern="1200">
          <a:solidFill>
            <a:schemeClr val="accent1">
              <a:lumMod val="75000"/>
            </a:schemeClr>
          </a:solidFill>
          <a:latin typeface="+mn-lt"/>
          <a:ea typeface="+mn-ea"/>
          <a:cs typeface="+mn-cs"/>
        </a:defRPr>
      </a:lvl1pPr>
      <a:lvl2pPr marL="334010" indent="-334010" algn="l" defTabSz="855345" rtl="0" eaLnBrk="1" latinLnBrk="0" hangingPunct="1">
        <a:lnSpc>
          <a:spcPct val="130000"/>
        </a:lnSpc>
        <a:spcBef>
          <a:spcPts val="0"/>
        </a:spcBef>
        <a:buFont typeface="Calibri" panose="020F0502020204030204" pitchFamily="34" charset="0"/>
        <a:buChar char=" "/>
        <a:defRPr sz="1440" kern="1200">
          <a:solidFill>
            <a:schemeClr val="tx1"/>
          </a:solidFill>
          <a:latin typeface="+mn-lt"/>
          <a:ea typeface="+mn-ea"/>
          <a:cs typeface="+mn-cs"/>
        </a:defRPr>
      </a:lvl2pPr>
      <a:lvl3pPr marL="1069975" indent="-213995" algn="l" defTabSz="855345" rtl="0" eaLnBrk="1" latinLnBrk="0" hangingPunct="1">
        <a:lnSpc>
          <a:spcPct val="90000"/>
        </a:lnSpc>
        <a:spcBef>
          <a:spcPts val="470"/>
        </a:spcBef>
        <a:buFont typeface="Arial" panose="020B0604020202020204" pitchFamily="34" charset="0"/>
        <a:buChar char="•"/>
        <a:defRPr sz="1920" kern="1200">
          <a:solidFill>
            <a:schemeClr val="bg1">
              <a:lumMod val="50000"/>
            </a:schemeClr>
          </a:solidFill>
          <a:latin typeface="+mn-lt"/>
          <a:ea typeface="+mn-ea"/>
          <a:cs typeface="+mn-cs"/>
        </a:defRPr>
      </a:lvl3pPr>
      <a:lvl4pPr marL="1497965" indent="-213995" algn="l" defTabSz="855345" rtl="0" eaLnBrk="1" latinLnBrk="0" hangingPunct="1">
        <a:lnSpc>
          <a:spcPct val="90000"/>
        </a:lnSpc>
        <a:spcBef>
          <a:spcPts val="470"/>
        </a:spcBef>
        <a:buFont typeface="Arial" panose="020B0604020202020204" pitchFamily="34" charset="0"/>
        <a:buChar char="•"/>
        <a:defRPr sz="1680" kern="1200">
          <a:solidFill>
            <a:schemeClr val="bg1">
              <a:lumMod val="50000"/>
            </a:schemeClr>
          </a:solidFill>
          <a:latin typeface="+mn-lt"/>
          <a:ea typeface="+mn-ea"/>
          <a:cs typeface="+mn-cs"/>
        </a:defRPr>
      </a:lvl4pPr>
      <a:lvl5pPr marL="1925955" indent="-213995" algn="l" defTabSz="855345" rtl="0" eaLnBrk="1" latinLnBrk="0" hangingPunct="1">
        <a:lnSpc>
          <a:spcPct val="90000"/>
        </a:lnSpc>
        <a:spcBef>
          <a:spcPts val="470"/>
        </a:spcBef>
        <a:buFont typeface="Arial" panose="020B0604020202020204" pitchFamily="34" charset="0"/>
        <a:buChar char="•"/>
        <a:defRPr sz="1680" kern="1200">
          <a:solidFill>
            <a:schemeClr val="bg1">
              <a:lumMod val="50000"/>
            </a:schemeClr>
          </a:solidFill>
          <a:latin typeface="+mn-lt"/>
          <a:ea typeface="+mn-ea"/>
          <a:cs typeface="+mn-cs"/>
        </a:defRPr>
      </a:lvl5pPr>
      <a:lvl6pPr marL="2353310" indent="-213995" algn="l" defTabSz="855345" rtl="0" eaLnBrk="1" latinLnBrk="0" hangingPunct="1">
        <a:lnSpc>
          <a:spcPct val="90000"/>
        </a:lnSpc>
        <a:spcBef>
          <a:spcPts val="470"/>
        </a:spcBef>
        <a:buFont typeface="Arial" panose="020B0604020202020204" pitchFamily="34" charset="0"/>
        <a:buChar char="•"/>
        <a:defRPr sz="1680" kern="1200">
          <a:solidFill>
            <a:schemeClr val="tx1"/>
          </a:solidFill>
          <a:latin typeface="+mn-lt"/>
          <a:ea typeface="+mn-ea"/>
          <a:cs typeface="+mn-cs"/>
        </a:defRPr>
      </a:lvl6pPr>
      <a:lvl7pPr marL="2781300" indent="-213995" algn="l" defTabSz="855345" rtl="0" eaLnBrk="1" latinLnBrk="0" hangingPunct="1">
        <a:lnSpc>
          <a:spcPct val="90000"/>
        </a:lnSpc>
        <a:spcBef>
          <a:spcPts val="470"/>
        </a:spcBef>
        <a:buFont typeface="Arial" panose="020B0604020202020204" pitchFamily="34" charset="0"/>
        <a:buChar char="•"/>
        <a:defRPr sz="1680" kern="1200">
          <a:solidFill>
            <a:schemeClr val="tx1"/>
          </a:solidFill>
          <a:latin typeface="+mn-lt"/>
          <a:ea typeface="+mn-ea"/>
          <a:cs typeface="+mn-cs"/>
        </a:defRPr>
      </a:lvl7pPr>
      <a:lvl8pPr marL="3209290" indent="-213995" algn="l" defTabSz="855345" rtl="0" eaLnBrk="1" latinLnBrk="0" hangingPunct="1">
        <a:lnSpc>
          <a:spcPct val="90000"/>
        </a:lnSpc>
        <a:spcBef>
          <a:spcPts val="470"/>
        </a:spcBef>
        <a:buFont typeface="Arial" panose="020B0604020202020204" pitchFamily="34" charset="0"/>
        <a:buChar char="•"/>
        <a:defRPr sz="1680" kern="1200">
          <a:solidFill>
            <a:schemeClr val="tx1"/>
          </a:solidFill>
          <a:latin typeface="+mn-lt"/>
          <a:ea typeface="+mn-ea"/>
          <a:cs typeface="+mn-cs"/>
        </a:defRPr>
      </a:lvl8pPr>
      <a:lvl9pPr marL="3637280" indent="-213995" algn="l" defTabSz="855345" rtl="0" eaLnBrk="1" latinLnBrk="0" hangingPunct="1">
        <a:lnSpc>
          <a:spcPct val="90000"/>
        </a:lnSpc>
        <a:spcBef>
          <a:spcPts val="470"/>
        </a:spcBef>
        <a:buFont typeface="Arial" panose="020B0604020202020204" pitchFamily="34" charset="0"/>
        <a:buChar char="•"/>
        <a:defRPr sz="1680" kern="1200">
          <a:solidFill>
            <a:schemeClr val="tx1"/>
          </a:solidFill>
          <a:latin typeface="+mn-lt"/>
          <a:ea typeface="+mn-ea"/>
          <a:cs typeface="+mn-cs"/>
        </a:defRPr>
      </a:lvl9pPr>
    </p:bodyStyle>
    <p:otherStyle>
      <a:defPPr>
        <a:defRPr lang="en-US"/>
      </a:defPPr>
      <a:lvl1pPr marL="0" algn="l" defTabSz="855345" rtl="0" eaLnBrk="1" latinLnBrk="0" hangingPunct="1">
        <a:defRPr sz="1680" kern="1200">
          <a:solidFill>
            <a:schemeClr val="tx1"/>
          </a:solidFill>
          <a:latin typeface="+mn-lt"/>
          <a:ea typeface="+mn-ea"/>
          <a:cs typeface="+mn-cs"/>
        </a:defRPr>
      </a:lvl1pPr>
      <a:lvl2pPr marL="427990" algn="l" defTabSz="855345" rtl="0" eaLnBrk="1" latinLnBrk="0" hangingPunct="1">
        <a:defRPr sz="1680" kern="1200">
          <a:solidFill>
            <a:schemeClr val="tx1"/>
          </a:solidFill>
          <a:latin typeface="+mn-lt"/>
          <a:ea typeface="+mn-ea"/>
          <a:cs typeface="+mn-cs"/>
        </a:defRPr>
      </a:lvl2pPr>
      <a:lvl3pPr marL="855980" algn="l" defTabSz="855345" rtl="0" eaLnBrk="1" latinLnBrk="0" hangingPunct="1">
        <a:defRPr sz="1680" kern="1200">
          <a:solidFill>
            <a:schemeClr val="tx1"/>
          </a:solidFill>
          <a:latin typeface="+mn-lt"/>
          <a:ea typeface="+mn-ea"/>
          <a:cs typeface="+mn-cs"/>
        </a:defRPr>
      </a:lvl3pPr>
      <a:lvl4pPr marL="1283970" algn="l" defTabSz="855345" rtl="0" eaLnBrk="1" latinLnBrk="0" hangingPunct="1">
        <a:defRPr sz="1680" kern="1200">
          <a:solidFill>
            <a:schemeClr val="tx1"/>
          </a:solidFill>
          <a:latin typeface="+mn-lt"/>
          <a:ea typeface="+mn-ea"/>
          <a:cs typeface="+mn-cs"/>
        </a:defRPr>
      </a:lvl4pPr>
      <a:lvl5pPr marL="1711960" algn="l" defTabSz="855345" rtl="0" eaLnBrk="1" latinLnBrk="0" hangingPunct="1">
        <a:defRPr sz="1680" kern="1200">
          <a:solidFill>
            <a:schemeClr val="tx1"/>
          </a:solidFill>
          <a:latin typeface="+mn-lt"/>
          <a:ea typeface="+mn-ea"/>
          <a:cs typeface="+mn-cs"/>
        </a:defRPr>
      </a:lvl5pPr>
      <a:lvl6pPr marL="2139950" algn="l" defTabSz="855345" rtl="0" eaLnBrk="1" latinLnBrk="0" hangingPunct="1">
        <a:defRPr sz="1680" kern="1200">
          <a:solidFill>
            <a:schemeClr val="tx1"/>
          </a:solidFill>
          <a:latin typeface="+mn-lt"/>
          <a:ea typeface="+mn-ea"/>
          <a:cs typeface="+mn-cs"/>
        </a:defRPr>
      </a:lvl6pPr>
      <a:lvl7pPr marL="2567305" algn="l" defTabSz="855345" rtl="0" eaLnBrk="1" latinLnBrk="0" hangingPunct="1">
        <a:defRPr sz="1680" kern="1200">
          <a:solidFill>
            <a:schemeClr val="tx1"/>
          </a:solidFill>
          <a:latin typeface="+mn-lt"/>
          <a:ea typeface="+mn-ea"/>
          <a:cs typeface="+mn-cs"/>
        </a:defRPr>
      </a:lvl7pPr>
      <a:lvl8pPr marL="2995295" algn="l" defTabSz="855345" rtl="0" eaLnBrk="1" latinLnBrk="0" hangingPunct="1">
        <a:defRPr sz="1680" kern="1200">
          <a:solidFill>
            <a:schemeClr val="tx1"/>
          </a:solidFill>
          <a:latin typeface="+mn-lt"/>
          <a:ea typeface="+mn-ea"/>
          <a:cs typeface="+mn-cs"/>
        </a:defRPr>
      </a:lvl8pPr>
      <a:lvl9pPr marL="3423285" algn="l" defTabSz="855345" rtl="0" eaLnBrk="1" latinLnBrk="0" hangingPunct="1">
        <a:defRPr sz="16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9.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5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0.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50.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50.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50.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50.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50.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50.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50.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5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3.xml"/><Relationship Id="rId1" Type="http://schemas.openxmlformats.org/officeDocument/2006/relationships/slideLayout" Target="../slideLayouts/slideLayout5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4.xml"/><Relationship Id="rId1" Type="http://schemas.openxmlformats.org/officeDocument/2006/relationships/slideLayout" Target="../slideLayouts/slideLayout5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hyperlink" Target="http://www.rapidesign.cn/" TargetMode="External"/><Relationship Id="rId2" Type="http://schemas.openxmlformats.org/officeDocument/2006/relationships/notesSlide" Target="../notesSlides/notesSlide5.xml"/><Relationship Id="rId1" Type="http://schemas.openxmlformats.org/officeDocument/2006/relationships/slideLayout" Target="../slideLayouts/slideLayout3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hyperlink" Target="http://www.rapidesign.cn/" TargetMode="External"/><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620" y="2750185"/>
            <a:ext cx="12207240" cy="415988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2160" dirty="0">
              <a:solidFill>
                <a:prstClr val="white"/>
              </a:solidFill>
              <a:latin typeface="Calibri" panose="020F0502020204030204"/>
              <a:ea typeface="幼圆" panose="02010509060101010101" charset="-122"/>
            </a:endParaRPr>
          </a:p>
        </p:txBody>
      </p:sp>
      <p:sp>
        <p:nvSpPr>
          <p:cNvPr id="5" name="文本框 6"/>
          <p:cNvSpPr>
            <a:spLocks noChangeArrowheads="1"/>
          </p:cNvSpPr>
          <p:nvPr/>
        </p:nvSpPr>
        <p:spPr bwMode="auto">
          <a:xfrm>
            <a:off x="1861931" y="4400195"/>
            <a:ext cx="6756139" cy="6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277" tIns="41139" rIns="82277" bIns="41139">
            <a:spAutoFit/>
          </a:bodyPr>
          <a:lstStyle/>
          <a:p>
            <a:pPr defTabSz="1096645"/>
            <a:r>
              <a:rPr lang="zh-CN" altLang="en-US" sz="3600" b="1" spc="360" dirty="0">
                <a:solidFill>
                  <a:prstClr val="white"/>
                </a:solidFill>
                <a:latin typeface="微软雅黑" panose="020B0503020204020204" pitchFamily="34" charset="-122"/>
                <a:ea typeface="微软雅黑" panose="020B0503020204020204" pitchFamily="34" charset="-122"/>
                <a:sym typeface="Segoe UI" panose="020B0502040204020203" pitchFamily="34" charset="0"/>
              </a:rPr>
              <a:t>基于深度学习的水果识别</a:t>
            </a: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81819" y="4419863"/>
            <a:ext cx="2639448" cy="2033476"/>
          </a:xfrm>
          <a:prstGeom prst="rect">
            <a:avLst/>
          </a:prstGeom>
        </p:spPr>
      </p:pic>
      <p:grpSp>
        <p:nvGrpSpPr>
          <p:cNvPr id="9" name="组合 8"/>
          <p:cNvGrpSpPr/>
          <p:nvPr/>
        </p:nvGrpSpPr>
        <p:grpSpPr>
          <a:xfrm>
            <a:off x="8240558" y="2293223"/>
            <a:ext cx="727423" cy="727423"/>
            <a:chOff x="2297401" y="5375457"/>
            <a:chExt cx="1073892" cy="1073892"/>
          </a:xfrm>
        </p:grpSpPr>
        <p:grpSp>
          <p:nvGrpSpPr>
            <p:cNvPr id="10" name="组合 9"/>
            <p:cNvGrpSpPr/>
            <p:nvPr/>
          </p:nvGrpSpPr>
          <p:grpSpPr>
            <a:xfrm>
              <a:off x="2297401" y="5375457"/>
              <a:ext cx="1073892" cy="1073892"/>
              <a:chOff x="1588326" y="4350310"/>
              <a:chExt cx="1073892" cy="1073892"/>
            </a:xfrm>
          </p:grpSpPr>
          <p:grpSp>
            <p:nvGrpSpPr>
              <p:cNvPr id="14" name="组合 13"/>
              <p:cNvGrpSpPr/>
              <p:nvPr/>
            </p:nvGrpSpPr>
            <p:grpSpPr>
              <a:xfrm>
                <a:off x="1588326" y="4350310"/>
                <a:ext cx="1073892" cy="1073892"/>
                <a:chOff x="1588326" y="4350310"/>
                <a:chExt cx="1073892" cy="1073892"/>
              </a:xfrm>
            </p:grpSpPr>
            <p:sp>
              <p:nvSpPr>
                <p:cNvPr id="16" name="椭圆 15"/>
                <p:cNvSpPr/>
                <p:nvPr/>
              </p:nvSpPr>
              <p:spPr>
                <a:xfrm>
                  <a:off x="1588326" y="4350310"/>
                  <a:ext cx="1073892" cy="1073892"/>
                </a:xfrm>
                <a:prstGeom prst="ellipse">
                  <a:avLst/>
                </a:prstGeom>
                <a:solidFill>
                  <a:srgbClr val="FFFFFF">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2160">
                    <a:solidFill>
                      <a:prstClr val="white"/>
                    </a:solidFill>
                    <a:latin typeface="Calibri" panose="020F0502020204030204"/>
                    <a:ea typeface="幼圆" panose="02010509060101010101" charset="-122"/>
                  </a:endParaRPr>
                </a:p>
              </p:txBody>
            </p:sp>
            <p:sp>
              <p:nvSpPr>
                <p:cNvPr id="17" name="椭圆 16"/>
                <p:cNvSpPr/>
                <p:nvPr/>
              </p:nvSpPr>
              <p:spPr>
                <a:xfrm>
                  <a:off x="1743677" y="4497594"/>
                  <a:ext cx="770562" cy="770562"/>
                </a:xfrm>
                <a:prstGeom prst="ellipse">
                  <a:avLst/>
                </a:prstGeom>
                <a:noFill/>
                <a:ln>
                  <a:solidFill>
                    <a:schemeClr val="tx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2160">
                    <a:solidFill>
                      <a:prstClr val="white"/>
                    </a:solidFill>
                    <a:latin typeface="Calibri" panose="020F0502020204030204"/>
                    <a:ea typeface="幼圆" panose="02010509060101010101" charset="-122"/>
                  </a:endParaRPr>
                </a:p>
              </p:txBody>
            </p:sp>
          </p:grpSp>
          <p:sp>
            <p:nvSpPr>
              <p:cNvPr id="15" name="空心弧 14"/>
              <p:cNvSpPr/>
              <p:nvPr/>
            </p:nvSpPr>
            <p:spPr>
              <a:xfrm>
                <a:off x="1709138" y="4476521"/>
                <a:ext cx="835838" cy="835838"/>
              </a:xfrm>
              <a:prstGeom prst="blockArc">
                <a:avLst>
                  <a:gd name="adj1" fmla="val 8847903"/>
                  <a:gd name="adj2" fmla="val 294773"/>
                  <a:gd name="adj3" fmla="val 8666"/>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2160">
                  <a:solidFill>
                    <a:prstClr val="black"/>
                  </a:solidFill>
                  <a:latin typeface="Calibri" panose="020F0502020204030204"/>
                  <a:ea typeface="幼圆" panose="02010509060101010101" charset="-122"/>
                </a:endParaRPr>
              </a:p>
            </p:txBody>
          </p:sp>
        </p:grpSp>
        <p:grpSp>
          <p:nvGrpSpPr>
            <p:cNvPr id="11" name="组合 10"/>
            <p:cNvGrpSpPr/>
            <p:nvPr/>
          </p:nvGrpSpPr>
          <p:grpSpPr>
            <a:xfrm>
              <a:off x="2681153" y="5768258"/>
              <a:ext cx="306388" cy="266700"/>
              <a:chOff x="4346575" y="2370138"/>
              <a:chExt cx="306388" cy="266700"/>
            </a:xfrm>
            <a:solidFill>
              <a:srgbClr val="404040"/>
            </a:solidFill>
          </p:grpSpPr>
          <p:sp>
            <p:nvSpPr>
              <p:cNvPr id="12" name="Freeform 10"/>
              <p:cNvSpPr>
                <a:spLocks noEditPoints="1"/>
              </p:cNvSpPr>
              <p:nvPr/>
            </p:nvSpPr>
            <p:spPr bwMode="auto">
              <a:xfrm>
                <a:off x="4346575" y="2370138"/>
                <a:ext cx="306388" cy="153988"/>
              </a:xfrm>
              <a:custGeom>
                <a:avLst/>
                <a:gdLst>
                  <a:gd name="T0" fmla="*/ 41 w 81"/>
                  <a:gd name="T1" fmla="*/ 40 h 40"/>
                  <a:gd name="T2" fmla="*/ 81 w 81"/>
                  <a:gd name="T3" fmla="*/ 29 h 40"/>
                  <a:gd name="T4" fmla="*/ 81 w 81"/>
                  <a:gd name="T5" fmla="*/ 19 h 40"/>
                  <a:gd name="T6" fmla="*/ 75 w 81"/>
                  <a:gd name="T7" fmla="*/ 12 h 40"/>
                  <a:gd name="T8" fmla="*/ 55 w 81"/>
                  <a:gd name="T9" fmla="*/ 13 h 40"/>
                  <a:gd name="T10" fmla="*/ 40 w 81"/>
                  <a:gd name="T11" fmla="*/ 0 h 40"/>
                  <a:gd name="T12" fmla="*/ 26 w 81"/>
                  <a:gd name="T13" fmla="*/ 13 h 40"/>
                  <a:gd name="T14" fmla="*/ 6 w 81"/>
                  <a:gd name="T15" fmla="*/ 13 h 40"/>
                  <a:gd name="T16" fmla="*/ 0 w 81"/>
                  <a:gd name="T17" fmla="*/ 19 h 40"/>
                  <a:gd name="T18" fmla="*/ 0 w 81"/>
                  <a:gd name="T19" fmla="*/ 29 h 40"/>
                  <a:gd name="T20" fmla="*/ 41 w 81"/>
                  <a:gd name="T21" fmla="*/ 40 h 40"/>
                  <a:gd name="T22" fmla="*/ 41 w 81"/>
                  <a:gd name="T23" fmla="*/ 37 h 40"/>
                  <a:gd name="T24" fmla="*/ 36 w 81"/>
                  <a:gd name="T25" fmla="*/ 34 h 40"/>
                  <a:gd name="T26" fmla="*/ 41 w 81"/>
                  <a:gd name="T27" fmla="*/ 32 h 40"/>
                  <a:gd name="T28" fmla="*/ 46 w 81"/>
                  <a:gd name="T29" fmla="*/ 34 h 40"/>
                  <a:gd name="T30" fmla="*/ 41 w 81"/>
                  <a:gd name="T31" fmla="*/ 37 h 40"/>
                  <a:gd name="T32" fmla="*/ 41 w 81"/>
                  <a:gd name="T33" fmla="*/ 3 h 40"/>
                  <a:gd name="T34" fmla="*/ 54 w 81"/>
                  <a:gd name="T35" fmla="*/ 13 h 40"/>
                  <a:gd name="T36" fmla="*/ 27 w 81"/>
                  <a:gd name="T37" fmla="*/ 13 h 40"/>
                  <a:gd name="T38" fmla="*/ 41 w 81"/>
                  <a:gd name="T39"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40">
                    <a:moveTo>
                      <a:pt x="41" y="40"/>
                    </a:moveTo>
                    <a:cubicBezTo>
                      <a:pt x="57" y="40"/>
                      <a:pt x="71" y="36"/>
                      <a:pt x="81" y="29"/>
                    </a:cubicBezTo>
                    <a:cubicBezTo>
                      <a:pt x="81" y="19"/>
                      <a:pt x="81" y="19"/>
                      <a:pt x="81" y="19"/>
                    </a:cubicBezTo>
                    <a:cubicBezTo>
                      <a:pt x="81" y="15"/>
                      <a:pt x="78" y="12"/>
                      <a:pt x="75" y="12"/>
                    </a:cubicBezTo>
                    <a:cubicBezTo>
                      <a:pt x="55" y="13"/>
                      <a:pt x="55" y="13"/>
                      <a:pt x="55" y="13"/>
                    </a:cubicBezTo>
                    <a:cubicBezTo>
                      <a:pt x="54" y="5"/>
                      <a:pt x="48" y="0"/>
                      <a:pt x="40" y="0"/>
                    </a:cubicBezTo>
                    <a:cubicBezTo>
                      <a:pt x="33" y="0"/>
                      <a:pt x="27" y="5"/>
                      <a:pt x="26" y="13"/>
                    </a:cubicBezTo>
                    <a:cubicBezTo>
                      <a:pt x="6" y="13"/>
                      <a:pt x="6" y="13"/>
                      <a:pt x="6" y="13"/>
                    </a:cubicBezTo>
                    <a:cubicBezTo>
                      <a:pt x="3" y="13"/>
                      <a:pt x="0" y="16"/>
                      <a:pt x="0" y="19"/>
                    </a:cubicBezTo>
                    <a:cubicBezTo>
                      <a:pt x="0" y="29"/>
                      <a:pt x="0" y="29"/>
                      <a:pt x="0" y="29"/>
                    </a:cubicBezTo>
                    <a:cubicBezTo>
                      <a:pt x="10" y="36"/>
                      <a:pt x="24" y="40"/>
                      <a:pt x="41" y="40"/>
                    </a:cubicBezTo>
                    <a:close/>
                    <a:moveTo>
                      <a:pt x="41" y="37"/>
                    </a:moveTo>
                    <a:cubicBezTo>
                      <a:pt x="38" y="37"/>
                      <a:pt x="36" y="36"/>
                      <a:pt x="36" y="34"/>
                    </a:cubicBezTo>
                    <a:cubicBezTo>
                      <a:pt x="35" y="33"/>
                      <a:pt x="38" y="32"/>
                      <a:pt x="41" y="32"/>
                    </a:cubicBezTo>
                    <a:cubicBezTo>
                      <a:pt x="43" y="32"/>
                      <a:pt x="46" y="33"/>
                      <a:pt x="46" y="34"/>
                    </a:cubicBezTo>
                    <a:cubicBezTo>
                      <a:pt x="46" y="36"/>
                      <a:pt x="43" y="37"/>
                      <a:pt x="41" y="37"/>
                    </a:cubicBezTo>
                    <a:close/>
                    <a:moveTo>
                      <a:pt x="41" y="3"/>
                    </a:moveTo>
                    <a:cubicBezTo>
                      <a:pt x="47" y="3"/>
                      <a:pt x="52" y="7"/>
                      <a:pt x="54" y="13"/>
                    </a:cubicBezTo>
                    <a:cubicBezTo>
                      <a:pt x="27" y="13"/>
                      <a:pt x="27" y="13"/>
                      <a:pt x="27" y="13"/>
                    </a:cubicBezTo>
                    <a:cubicBezTo>
                      <a:pt x="29" y="7"/>
                      <a:pt x="34" y="3"/>
                      <a:pt x="41" y="3"/>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096645"/>
                <a:endParaRPr lang="zh-CN" altLang="en-US" sz="2160">
                  <a:solidFill>
                    <a:prstClr val="black"/>
                  </a:solidFill>
                  <a:latin typeface="Calibri" panose="020F0502020204030204"/>
                  <a:ea typeface="幼圆" panose="02010509060101010101" charset="-122"/>
                </a:endParaRPr>
              </a:p>
            </p:txBody>
          </p:sp>
          <p:sp>
            <p:nvSpPr>
              <p:cNvPr id="13" name="Freeform 11"/>
              <p:cNvSpPr/>
              <p:nvPr/>
            </p:nvSpPr>
            <p:spPr bwMode="auto">
              <a:xfrm>
                <a:off x="4346575" y="2493963"/>
                <a:ext cx="306388" cy="142875"/>
              </a:xfrm>
              <a:custGeom>
                <a:avLst/>
                <a:gdLst>
                  <a:gd name="T0" fmla="*/ 81 w 81"/>
                  <a:gd name="T1" fmla="*/ 0 h 37"/>
                  <a:gd name="T2" fmla="*/ 41 w 81"/>
                  <a:gd name="T3" fmla="*/ 10 h 37"/>
                  <a:gd name="T4" fmla="*/ 0 w 81"/>
                  <a:gd name="T5" fmla="*/ 0 h 37"/>
                  <a:gd name="T6" fmla="*/ 0 w 81"/>
                  <a:gd name="T7" fmla="*/ 31 h 37"/>
                  <a:gd name="T8" fmla="*/ 7 w 81"/>
                  <a:gd name="T9" fmla="*/ 37 h 37"/>
                  <a:gd name="T10" fmla="*/ 75 w 81"/>
                  <a:gd name="T11" fmla="*/ 37 h 37"/>
                  <a:gd name="T12" fmla="*/ 81 w 81"/>
                  <a:gd name="T13" fmla="*/ 30 h 37"/>
                  <a:gd name="T14" fmla="*/ 81 w 81"/>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37">
                    <a:moveTo>
                      <a:pt x="81" y="0"/>
                    </a:moveTo>
                    <a:cubicBezTo>
                      <a:pt x="71" y="6"/>
                      <a:pt x="56" y="10"/>
                      <a:pt x="41" y="10"/>
                    </a:cubicBezTo>
                    <a:cubicBezTo>
                      <a:pt x="24" y="10"/>
                      <a:pt x="10" y="6"/>
                      <a:pt x="0" y="0"/>
                    </a:cubicBezTo>
                    <a:cubicBezTo>
                      <a:pt x="0" y="31"/>
                      <a:pt x="0" y="31"/>
                      <a:pt x="0" y="31"/>
                    </a:cubicBezTo>
                    <a:cubicBezTo>
                      <a:pt x="0" y="34"/>
                      <a:pt x="3" y="37"/>
                      <a:pt x="7" y="37"/>
                    </a:cubicBezTo>
                    <a:cubicBezTo>
                      <a:pt x="75" y="37"/>
                      <a:pt x="75" y="37"/>
                      <a:pt x="75" y="37"/>
                    </a:cubicBezTo>
                    <a:cubicBezTo>
                      <a:pt x="78" y="37"/>
                      <a:pt x="81" y="34"/>
                      <a:pt x="81" y="30"/>
                    </a:cubicBezTo>
                    <a:lnTo>
                      <a:pt x="81" y="0"/>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096645"/>
                <a:endParaRPr lang="zh-CN" altLang="en-US" sz="2160">
                  <a:solidFill>
                    <a:prstClr val="black"/>
                  </a:solidFill>
                  <a:latin typeface="Calibri" panose="020F0502020204030204"/>
                  <a:ea typeface="幼圆" panose="02010509060101010101" charset="-122"/>
                </a:endParaRPr>
              </a:p>
            </p:txBody>
          </p:sp>
        </p:grpSp>
      </p:grpSp>
      <p:grpSp>
        <p:nvGrpSpPr>
          <p:cNvPr id="18" name="组合 17"/>
          <p:cNvGrpSpPr/>
          <p:nvPr/>
        </p:nvGrpSpPr>
        <p:grpSpPr>
          <a:xfrm>
            <a:off x="7392146" y="2293229"/>
            <a:ext cx="727423" cy="727423"/>
            <a:chOff x="911114" y="5375454"/>
            <a:chExt cx="1073892" cy="1073891"/>
          </a:xfrm>
        </p:grpSpPr>
        <p:grpSp>
          <p:nvGrpSpPr>
            <p:cNvPr id="19" name="组合 18"/>
            <p:cNvGrpSpPr/>
            <p:nvPr/>
          </p:nvGrpSpPr>
          <p:grpSpPr>
            <a:xfrm>
              <a:off x="911114" y="5375454"/>
              <a:ext cx="1073892" cy="1073891"/>
              <a:chOff x="333829" y="4281542"/>
              <a:chExt cx="1073892" cy="1073891"/>
            </a:xfrm>
          </p:grpSpPr>
          <p:sp>
            <p:nvSpPr>
              <p:cNvPr id="26" name="椭圆 25"/>
              <p:cNvSpPr/>
              <p:nvPr/>
            </p:nvSpPr>
            <p:spPr>
              <a:xfrm>
                <a:off x="333829" y="4281542"/>
                <a:ext cx="1073892" cy="1073891"/>
              </a:xfrm>
              <a:prstGeom prst="ellipse">
                <a:avLst/>
              </a:prstGeom>
              <a:solidFill>
                <a:srgbClr val="FFFFFF">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2160">
                  <a:solidFill>
                    <a:prstClr val="white"/>
                  </a:solidFill>
                  <a:latin typeface="Calibri" panose="020F0502020204030204"/>
                  <a:ea typeface="幼圆" panose="02010509060101010101" charset="-122"/>
                </a:endParaRPr>
              </a:p>
            </p:txBody>
          </p:sp>
          <p:sp>
            <p:nvSpPr>
              <p:cNvPr id="27" name="椭圆 26"/>
              <p:cNvSpPr/>
              <p:nvPr/>
            </p:nvSpPr>
            <p:spPr>
              <a:xfrm>
                <a:off x="472515" y="4444000"/>
                <a:ext cx="770562" cy="770562"/>
              </a:xfrm>
              <a:prstGeom prst="ellipse">
                <a:avLst/>
              </a:prstGeom>
              <a:noFill/>
              <a:ln>
                <a:solidFill>
                  <a:schemeClr val="tx1">
                    <a:alpha val="4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2160">
                  <a:solidFill>
                    <a:prstClr val="white"/>
                  </a:solidFill>
                  <a:latin typeface="Calibri" panose="020F0502020204030204"/>
                  <a:ea typeface="幼圆" panose="02010509060101010101" charset="-122"/>
                </a:endParaRPr>
              </a:p>
            </p:txBody>
          </p:sp>
          <p:sp>
            <p:nvSpPr>
              <p:cNvPr id="28" name="空心弧 27"/>
              <p:cNvSpPr/>
              <p:nvPr/>
            </p:nvSpPr>
            <p:spPr>
              <a:xfrm>
                <a:off x="462780" y="4423164"/>
                <a:ext cx="814696" cy="814696"/>
              </a:xfrm>
              <a:prstGeom prst="blockArc">
                <a:avLst>
                  <a:gd name="adj1" fmla="val 4716599"/>
                  <a:gd name="adj2" fmla="val 294773"/>
                  <a:gd name="adj3" fmla="val 8666"/>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2160">
                  <a:solidFill>
                    <a:prstClr val="black"/>
                  </a:solidFill>
                  <a:latin typeface="Calibri" panose="020F0502020204030204"/>
                  <a:ea typeface="幼圆" panose="02010509060101010101" charset="-122"/>
                </a:endParaRPr>
              </a:p>
            </p:txBody>
          </p:sp>
        </p:grpSp>
        <p:grpSp>
          <p:nvGrpSpPr>
            <p:cNvPr id="20" name="组合 19"/>
            <p:cNvGrpSpPr/>
            <p:nvPr/>
          </p:nvGrpSpPr>
          <p:grpSpPr>
            <a:xfrm>
              <a:off x="1276338" y="5681650"/>
              <a:ext cx="344488" cy="347663"/>
              <a:chOff x="3671888" y="2281238"/>
              <a:chExt cx="344488" cy="347663"/>
            </a:xfrm>
            <a:solidFill>
              <a:srgbClr val="404040"/>
            </a:solidFill>
          </p:grpSpPr>
          <p:sp>
            <p:nvSpPr>
              <p:cNvPr id="21" name="Freeform 14"/>
              <p:cNvSpPr/>
              <p:nvPr/>
            </p:nvSpPr>
            <p:spPr bwMode="auto">
              <a:xfrm>
                <a:off x="3784600" y="2281238"/>
                <a:ext cx="128588" cy="207963"/>
              </a:xfrm>
              <a:custGeom>
                <a:avLst/>
                <a:gdLst>
                  <a:gd name="T0" fmla="*/ 16 w 34"/>
                  <a:gd name="T1" fmla="*/ 54 h 54"/>
                  <a:gd name="T2" fmla="*/ 18 w 34"/>
                  <a:gd name="T3" fmla="*/ 54 h 54"/>
                  <a:gd name="T4" fmla="*/ 18 w 34"/>
                  <a:gd name="T5" fmla="*/ 54 h 54"/>
                  <a:gd name="T6" fmla="*/ 18 w 34"/>
                  <a:gd name="T7" fmla="*/ 54 h 54"/>
                  <a:gd name="T8" fmla="*/ 20 w 34"/>
                  <a:gd name="T9" fmla="*/ 54 h 54"/>
                  <a:gd name="T10" fmla="*/ 27 w 34"/>
                  <a:gd name="T11" fmla="*/ 47 h 54"/>
                  <a:gd name="T12" fmla="*/ 27 w 34"/>
                  <a:gd name="T13" fmla="*/ 47 h 54"/>
                  <a:gd name="T14" fmla="*/ 26 w 34"/>
                  <a:gd name="T15" fmla="*/ 43 h 54"/>
                  <a:gd name="T16" fmla="*/ 31 w 34"/>
                  <a:gd name="T17" fmla="*/ 32 h 54"/>
                  <a:gd name="T18" fmla="*/ 34 w 34"/>
                  <a:gd name="T19" fmla="*/ 24 h 54"/>
                  <a:gd name="T20" fmla="*/ 32 w 34"/>
                  <a:gd name="T21" fmla="*/ 23 h 54"/>
                  <a:gd name="T22" fmla="*/ 30 w 34"/>
                  <a:gd name="T23" fmla="*/ 15 h 54"/>
                  <a:gd name="T24" fmla="*/ 21 w 34"/>
                  <a:gd name="T25" fmla="*/ 2 h 54"/>
                  <a:gd name="T26" fmla="*/ 10 w 34"/>
                  <a:gd name="T27" fmla="*/ 3 h 54"/>
                  <a:gd name="T28" fmla="*/ 2 w 34"/>
                  <a:gd name="T29" fmla="*/ 22 h 54"/>
                  <a:gd name="T30" fmla="*/ 1 w 34"/>
                  <a:gd name="T31" fmla="*/ 24 h 54"/>
                  <a:gd name="T32" fmla="*/ 1 w 34"/>
                  <a:gd name="T33" fmla="*/ 31 h 54"/>
                  <a:gd name="T34" fmla="*/ 3 w 34"/>
                  <a:gd name="T35" fmla="*/ 33 h 54"/>
                  <a:gd name="T36" fmla="*/ 6 w 34"/>
                  <a:gd name="T37" fmla="*/ 40 h 54"/>
                  <a:gd name="T38" fmla="*/ 7 w 34"/>
                  <a:gd name="T39" fmla="*/ 45 h 54"/>
                  <a:gd name="T40" fmla="*/ 7 w 34"/>
                  <a:gd name="T41" fmla="*/ 45 h 54"/>
                  <a:gd name="T42" fmla="*/ 16 w 34"/>
                  <a:gd name="T4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54">
                    <a:moveTo>
                      <a:pt x="16" y="54"/>
                    </a:moveTo>
                    <a:cubicBezTo>
                      <a:pt x="16" y="54"/>
                      <a:pt x="17" y="54"/>
                      <a:pt x="18" y="54"/>
                    </a:cubicBezTo>
                    <a:cubicBezTo>
                      <a:pt x="18" y="54"/>
                      <a:pt x="18" y="54"/>
                      <a:pt x="18" y="54"/>
                    </a:cubicBezTo>
                    <a:cubicBezTo>
                      <a:pt x="18" y="54"/>
                      <a:pt x="18" y="54"/>
                      <a:pt x="18" y="54"/>
                    </a:cubicBezTo>
                    <a:cubicBezTo>
                      <a:pt x="19" y="54"/>
                      <a:pt x="19" y="54"/>
                      <a:pt x="20" y="54"/>
                    </a:cubicBezTo>
                    <a:cubicBezTo>
                      <a:pt x="22" y="53"/>
                      <a:pt x="27" y="47"/>
                      <a:pt x="27" y="47"/>
                    </a:cubicBezTo>
                    <a:cubicBezTo>
                      <a:pt x="27" y="47"/>
                      <a:pt x="27" y="47"/>
                      <a:pt x="27" y="47"/>
                    </a:cubicBezTo>
                    <a:cubicBezTo>
                      <a:pt x="27" y="46"/>
                      <a:pt x="26" y="45"/>
                      <a:pt x="26" y="43"/>
                    </a:cubicBezTo>
                    <a:cubicBezTo>
                      <a:pt x="26" y="38"/>
                      <a:pt x="29" y="32"/>
                      <a:pt x="31" y="32"/>
                    </a:cubicBezTo>
                    <a:cubicBezTo>
                      <a:pt x="33" y="33"/>
                      <a:pt x="33" y="25"/>
                      <a:pt x="34" y="24"/>
                    </a:cubicBezTo>
                    <a:cubicBezTo>
                      <a:pt x="34" y="22"/>
                      <a:pt x="32" y="23"/>
                      <a:pt x="32" y="23"/>
                    </a:cubicBezTo>
                    <a:cubicBezTo>
                      <a:pt x="30" y="15"/>
                      <a:pt x="30" y="15"/>
                      <a:pt x="30" y="15"/>
                    </a:cubicBezTo>
                    <a:cubicBezTo>
                      <a:pt x="31" y="10"/>
                      <a:pt x="27" y="4"/>
                      <a:pt x="21" y="2"/>
                    </a:cubicBezTo>
                    <a:cubicBezTo>
                      <a:pt x="16" y="0"/>
                      <a:pt x="10" y="3"/>
                      <a:pt x="10" y="3"/>
                    </a:cubicBezTo>
                    <a:cubicBezTo>
                      <a:pt x="0" y="2"/>
                      <a:pt x="2" y="20"/>
                      <a:pt x="2" y="22"/>
                    </a:cubicBezTo>
                    <a:cubicBezTo>
                      <a:pt x="2" y="24"/>
                      <a:pt x="2" y="24"/>
                      <a:pt x="1" y="24"/>
                    </a:cubicBezTo>
                    <a:cubicBezTo>
                      <a:pt x="1" y="25"/>
                      <a:pt x="1" y="29"/>
                      <a:pt x="1" y="31"/>
                    </a:cubicBezTo>
                    <a:cubicBezTo>
                      <a:pt x="2" y="32"/>
                      <a:pt x="3" y="32"/>
                      <a:pt x="3" y="33"/>
                    </a:cubicBezTo>
                    <a:cubicBezTo>
                      <a:pt x="3" y="33"/>
                      <a:pt x="3" y="33"/>
                      <a:pt x="6" y="40"/>
                    </a:cubicBezTo>
                    <a:cubicBezTo>
                      <a:pt x="7" y="43"/>
                      <a:pt x="7" y="44"/>
                      <a:pt x="7" y="45"/>
                    </a:cubicBezTo>
                    <a:cubicBezTo>
                      <a:pt x="7" y="45"/>
                      <a:pt x="7" y="45"/>
                      <a:pt x="7" y="45"/>
                    </a:cubicBezTo>
                    <a:cubicBezTo>
                      <a:pt x="7" y="45"/>
                      <a:pt x="13" y="52"/>
                      <a:pt x="16" y="54"/>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096645"/>
                <a:endParaRPr lang="zh-CN" altLang="en-US" sz="2160">
                  <a:solidFill>
                    <a:prstClr val="black"/>
                  </a:solidFill>
                  <a:latin typeface="Calibri" panose="020F0502020204030204"/>
                  <a:ea typeface="幼圆" panose="02010509060101010101" charset="-122"/>
                </a:endParaRPr>
              </a:p>
            </p:txBody>
          </p:sp>
          <p:sp>
            <p:nvSpPr>
              <p:cNvPr id="22" name="Freeform 15"/>
              <p:cNvSpPr/>
              <p:nvPr/>
            </p:nvSpPr>
            <p:spPr bwMode="auto">
              <a:xfrm>
                <a:off x="3671888" y="2459038"/>
                <a:ext cx="344488" cy="169863"/>
              </a:xfrm>
              <a:custGeom>
                <a:avLst/>
                <a:gdLst>
                  <a:gd name="T0" fmla="*/ 89 w 91"/>
                  <a:gd name="T1" fmla="*/ 19 h 44"/>
                  <a:gd name="T2" fmla="*/ 77 w 91"/>
                  <a:gd name="T3" fmla="*/ 10 h 44"/>
                  <a:gd name="T4" fmla="*/ 58 w 91"/>
                  <a:gd name="T5" fmla="*/ 1 h 44"/>
                  <a:gd name="T6" fmla="*/ 58 w 91"/>
                  <a:gd name="T7" fmla="*/ 1 h 44"/>
                  <a:gd name="T8" fmla="*/ 57 w 91"/>
                  <a:gd name="T9" fmla="*/ 15 h 44"/>
                  <a:gd name="T10" fmla="*/ 53 w 91"/>
                  <a:gd name="T11" fmla="*/ 27 h 44"/>
                  <a:gd name="T12" fmla="*/ 53 w 91"/>
                  <a:gd name="T13" fmla="*/ 30 h 44"/>
                  <a:gd name="T14" fmla="*/ 50 w 91"/>
                  <a:gd name="T15" fmla="*/ 40 h 44"/>
                  <a:gd name="T16" fmla="*/ 45 w 91"/>
                  <a:gd name="T17" fmla="*/ 31 h 44"/>
                  <a:gd name="T18" fmla="*/ 46 w 91"/>
                  <a:gd name="T19" fmla="*/ 28 h 44"/>
                  <a:gd name="T20" fmla="*/ 38 w 91"/>
                  <a:gd name="T21" fmla="*/ 11 h 44"/>
                  <a:gd name="T22" fmla="*/ 36 w 91"/>
                  <a:gd name="T23" fmla="*/ 0 h 44"/>
                  <a:gd name="T24" fmla="*/ 36 w 91"/>
                  <a:gd name="T25" fmla="*/ 0 h 44"/>
                  <a:gd name="T26" fmla="*/ 26 w 91"/>
                  <a:gd name="T27" fmla="*/ 5 h 44"/>
                  <a:gd name="T28" fmla="*/ 8 w 91"/>
                  <a:gd name="T29" fmla="*/ 9 h 44"/>
                  <a:gd name="T30" fmla="*/ 4 w 91"/>
                  <a:gd name="T31" fmla="*/ 17 h 44"/>
                  <a:gd name="T32" fmla="*/ 0 w 91"/>
                  <a:gd name="T33" fmla="*/ 44 h 44"/>
                  <a:gd name="T34" fmla="*/ 91 w 91"/>
                  <a:gd name="T35" fmla="*/ 44 h 44"/>
                  <a:gd name="T36" fmla="*/ 89 w 91"/>
                  <a:gd name="T37"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44">
                    <a:moveTo>
                      <a:pt x="89" y="19"/>
                    </a:moveTo>
                    <a:cubicBezTo>
                      <a:pt x="89" y="13"/>
                      <a:pt x="77" y="10"/>
                      <a:pt x="77" y="10"/>
                    </a:cubicBezTo>
                    <a:cubicBezTo>
                      <a:pt x="77" y="10"/>
                      <a:pt x="58" y="1"/>
                      <a:pt x="58" y="1"/>
                    </a:cubicBezTo>
                    <a:cubicBezTo>
                      <a:pt x="58" y="1"/>
                      <a:pt x="58" y="1"/>
                      <a:pt x="58" y="1"/>
                    </a:cubicBezTo>
                    <a:cubicBezTo>
                      <a:pt x="57" y="15"/>
                      <a:pt x="57" y="15"/>
                      <a:pt x="57" y="15"/>
                    </a:cubicBezTo>
                    <a:cubicBezTo>
                      <a:pt x="53" y="27"/>
                      <a:pt x="53" y="27"/>
                      <a:pt x="53" y="27"/>
                    </a:cubicBezTo>
                    <a:cubicBezTo>
                      <a:pt x="53" y="30"/>
                      <a:pt x="53" y="30"/>
                      <a:pt x="53" y="30"/>
                    </a:cubicBezTo>
                    <a:cubicBezTo>
                      <a:pt x="50" y="40"/>
                      <a:pt x="50" y="40"/>
                      <a:pt x="50" y="40"/>
                    </a:cubicBezTo>
                    <a:cubicBezTo>
                      <a:pt x="45" y="31"/>
                      <a:pt x="45" y="31"/>
                      <a:pt x="45" y="31"/>
                    </a:cubicBezTo>
                    <a:cubicBezTo>
                      <a:pt x="46" y="28"/>
                      <a:pt x="46" y="28"/>
                      <a:pt x="46" y="28"/>
                    </a:cubicBezTo>
                    <a:cubicBezTo>
                      <a:pt x="38" y="11"/>
                      <a:pt x="38" y="11"/>
                      <a:pt x="38" y="11"/>
                    </a:cubicBezTo>
                    <a:cubicBezTo>
                      <a:pt x="36" y="0"/>
                      <a:pt x="36" y="0"/>
                      <a:pt x="36" y="0"/>
                    </a:cubicBezTo>
                    <a:cubicBezTo>
                      <a:pt x="36" y="0"/>
                      <a:pt x="36" y="0"/>
                      <a:pt x="36" y="0"/>
                    </a:cubicBezTo>
                    <a:cubicBezTo>
                      <a:pt x="30" y="4"/>
                      <a:pt x="26" y="5"/>
                      <a:pt x="26" y="5"/>
                    </a:cubicBezTo>
                    <a:cubicBezTo>
                      <a:pt x="26" y="5"/>
                      <a:pt x="14" y="7"/>
                      <a:pt x="8" y="9"/>
                    </a:cubicBezTo>
                    <a:cubicBezTo>
                      <a:pt x="3" y="12"/>
                      <a:pt x="4" y="17"/>
                      <a:pt x="4" y="17"/>
                    </a:cubicBezTo>
                    <a:cubicBezTo>
                      <a:pt x="4" y="17"/>
                      <a:pt x="2" y="31"/>
                      <a:pt x="0" y="44"/>
                    </a:cubicBezTo>
                    <a:cubicBezTo>
                      <a:pt x="91" y="44"/>
                      <a:pt x="91" y="44"/>
                      <a:pt x="91" y="44"/>
                    </a:cubicBezTo>
                    <a:cubicBezTo>
                      <a:pt x="90" y="30"/>
                      <a:pt x="89" y="21"/>
                      <a:pt x="89" y="19"/>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096645"/>
                <a:endParaRPr lang="zh-CN" altLang="en-US" sz="2160">
                  <a:solidFill>
                    <a:prstClr val="black"/>
                  </a:solidFill>
                  <a:latin typeface="Calibri" panose="020F0502020204030204"/>
                  <a:ea typeface="幼圆" panose="02010509060101010101" charset="-122"/>
                </a:endParaRPr>
              </a:p>
            </p:txBody>
          </p:sp>
          <p:sp>
            <p:nvSpPr>
              <p:cNvPr id="23" name="Freeform 16"/>
              <p:cNvSpPr/>
              <p:nvPr/>
            </p:nvSpPr>
            <p:spPr bwMode="auto">
              <a:xfrm>
                <a:off x="3887788" y="2462213"/>
                <a:ext cx="3175" cy="0"/>
              </a:xfrm>
              <a:custGeom>
                <a:avLst/>
                <a:gdLst>
                  <a:gd name="T0" fmla="*/ 2 w 2"/>
                  <a:gd name="T1" fmla="*/ 0 w 2"/>
                  <a:gd name="T2" fmla="*/ 2 w 2"/>
                  <a:gd name="T3" fmla="*/ 2 w 2"/>
                </a:gdLst>
                <a:ahLst/>
                <a:cxnLst>
                  <a:cxn ang="0">
                    <a:pos x="T0" y="0"/>
                  </a:cxn>
                  <a:cxn ang="0">
                    <a:pos x="T1" y="0"/>
                  </a:cxn>
                  <a:cxn ang="0">
                    <a:pos x="T2" y="0"/>
                  </a:cxn>
                  <a:cxn ang="0">
                    <a:pos x="T3" y="0"/>
                  </a:cxn>
                </a:cxnLst>
                <a:rect l="0" t="0" r="r" b="b"/>
                <a:pathLst>
                  <a:path w="2">
                    <a:moveTo>
                      <a:pt x="2" y="0"/>
                    </a:moveTo>
                    <a:lnTo>
                      <a:pt x="0" y="0"/>
                    </a:lnTo>
                    <a:lnTo>
                      <a:pt x="2"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096645"/>
                <a:endParaRPr lang="zh-CN" altLang="en-US" sz="2160">
                  <a:solidFill>
                    <a:prstClr val="black"/>
                  </a:solidFill>
                  <a:latin typeface="Calibri" panose="020F0502020204030204"/>
                  <a:ea typeface="幼圆" panose="02010509060101010101" charset="-122"/>
                </a:endParaRPr>
              </a:p>
            </p:txBody>
          </p:sp>
          <p:sp>
            <p:nvSpPr>
              <p:cNvPr id="24" name="Freeform 17"/>
              <p:cNvSpPr/>
              <p:nvPr/>
            </p:nvSpPr>
            <p:spPr bwMode="auto">
              <a:xfrm>
                <a:off x="3808413" y="2455863"/>
                <a:ext cx="3175" cy="3175"/>
              </a:xfrm>
              <a:custGeom>
                <a:avLst/>
                <a:gdLst>
                  <a:gd name="T0" fmla="*/ 1 w 1"/>
                  <a:gd name="T1" fmla="*/ 0 h 1"/>
                  <a:gd name="T2" fmla="*/ 0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1"/>
                      <a:pt x="0" y="1"/>
                      <a:pt x="0" y="1"/>
                    </a:cubicBezTo>
                    <a:cubicBezTo>
                      <a:pt x="0" y="1"/>
                      <a:pt x="0" y="1"/>
                      <a:pt x="0" y="1"/>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096645"/>
                <a:endParaRPr lang="zh-CN" altLang="en-US" sz="2160">
                  <a:solidFill>
                    <a:prstClr val="black"/>
                  </a:solidFill>
                  <a:latin typeface="Calibri" panose="020F0502020204030204"/>
                  <a:ea typeface="幼圆" panose="02010509060101010101" charset="-122"/>
                </a:endParaRPr>
              </a:p>
            </p:txBody>
          </p:sp>
          <p:sp>
            <p:nvSpPr>
              <p:cNvPr id="25" name="Freeform 18"/>
              <p:cNvSpPr/>
              <p:nvPr/>
            </p:nvSpPr>
            <p:spPr bwMode="auto">
              <a:xfrm>
                <a:off x="3833813" y="2489201"/>
                <a:ext cx="38100" cy="115888"/>
              </a:xfrm>
              <a:custGeom>
                <a:avLst/>
                <a:gdLst>
                  <a:gd name="T0" fmla="*/ 10 w 10"/>
                  <a:gd name="T1" fmla="*/ 5 h 30"/>
                  <a:gd name="T2" fmla="*/ 5 w 10"/>
                  <a:gd name="T3" fmla="*/ 0 h 30"/>
                  <a:gd name="T4" fmla="*/ 5 w 10"/>
                  <a:gd name="T5" fmla="*/ 0 h 30"/>
                  <a:gd name="T6" fmla="*/ 0 w 10"/>
                  <a:gd name="T7" fmla="*/ 5 h 30"/>
                  <a:gd name="T8" fmla="*/ 4 w 10"/>
                  <a:gd name="T9" fmla="*/ 8 h 30"/>
                  <a:gd name="T10" fmla="*/ 4 w 10"/>
                  <a:gd name="T11" fmla="*/ 15 h 30"/>
                  <a:gd name="T12" fmla="*/ 3 w 10"/>
                  <a:gd name="T13" fmla="*/ 20 h 30"/>
                  <a:gd name="T14" fmla="*/ 7 w 10"/>
                  <a:gd name="T15" fmla="*/ 30 h 30"/>
                  <a:gd name="T16" fmla="*/ 10 w 10"/>
                  <a:gd name="T17" fmla="*/ 19 h 30"/>
                  <a:gd name="T18" fmla="*/ 7 w 10"/>
                  <a:gd name="T19" fmla="*/ 8 h 30"/>
                  <a:gd name="T20" fmla="*/ 10 w 10"/>
                  <a:gd name="T21"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30">
                    <a:moveTo>
                      <a:pt x="10" y="5"/>
                    </a:moveTo>
                    <a:cubicBezTo>
                      <a:pt x="5" y="0"/>
                      <a:pt x="5" y="0"/>
                      <a:pt x="5" y="0"/>
                    </a:cubicBezTo>
                    <a:cubicBezTo>
                      <a:pt x="5" y="0"/>
                      <a:pt x="5" y="0"/>
                      <a:pt x="5" y="0"/>
                    </a:cubicBezTo>
                    <a:cubicBezTo>
                      <a:pt x="4" y="0"/>
                      <a:pt x="0" y="5"/>
                      <a:pt x="0" y="5"/>
                    </a:cubicBezTo>
                    <a:cubicBezTo>
                      <a:pt x="4" y="8"/>
                      <a:pt x="4" y="8"/>
                      <a:pt x="4" y="8"/>
                    </a:cubicBezTo>
                    <a:cubicBezTo>
                      <a:pt x="4" y="15"/>
                      <a:pt x="4" y="15"/>
                      <a:pt x="4" y="15"/>
                    </a:cubicBezTo>
                    <a:cubicBezTo>
                      <a:pt x="3" y="20"/>
                      <a:pt x="3" y="20"/>
                      <a:pt x="3" y="20"/>
                    </a:cubicBezTo>
                    <a:cubicBezTo>
                      <a:pt x="7" y="30"/>
                      <a:pt x="7" y="30"/>
                      <a:pt x="7" y="30"/>
                    </a:cubicBezTo>
                    <a:cubicBezTo>
                      <a:pt x="10" y="19"/>
                      <a:pt x="10" y="19"/>
                      <a:pt x="10" y="19"/>
                    </a:cubicBezTo>
                    <a:cubicBezTo>
                      <a:pt x="7" y="8"/>
                      <a:pt x="7" y="8"/>
                      <a:pt x="7" y="8"/>
                    </a:cubicBezTo>
                    <a:lnTo>
                      <a:pt x="10" y="5"/>
                    </a:lnTo>
                    <a:close/>
                  </a:path>
                </a:pathLst>
              </a:custGeom>
              <a:solidFill>
                <a:srgbClr val="013B6D"/>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096645"/>
                <a:endParaRPr lang="zh-CN" altLang="en-US" sz="2160">
                  <a:solidFill>
                    <a:prstClr val="black"/>
                  </a:solidFill>
                  <a:latin typeface="Calibri" panose="020F0502020204030204"/>
                  <a:ea typeface="幼圆" panose="02010509060101010101" charset="-122"/>
                </a:endParaRPr>
              </a:p>
            </p:txBody>
          </p:sp>
        </p:grpSp>
      </p:grpSp>
      <p:grpSp>
        <p:nvGrpSpPr>
          <p:cNvPr id="29" name="组合 28"/>
          <p:cNvGrpSpPr/>
          <p:nvPr/>
        </p:nvGrpSpPr>
        <p:grpSpPr>
          <a:xfrm>
            <a:off x="9088962" y="2293223"/>
            <a:ext cx="727423" cy="727423"/>
            <a:chOff x="3683688" y="5375457"/>
            <a:chExt cx="1073892" cy="1073892"/>
          </a:xfrm>
        </p:grpSpPr>
        <p:grpSp>
          <p:nvGrpSpPr>
            <p:cNvPr id="30" name="组合 29"/>
            <p:cNvGrpSpPr/>
            <p:nvPr/>
          </p:nvGrpSpPr>
          <p:grpSpPr>
            <a:xfrm>
              <a:off x="3683688" y="5375457"/>
              <a:ext cx="1073892" cy="1073892"/>
              <a:chOff x="2969930" y="4335139"/>
              <a:chExt cx="1073892" cy="1073892"/>
            </a:xfrm>
          </p:grpSpPr>
          <p:grpSp>
            <p:nvGrpSpPr>
              <p:cNvPr id="32" name="组合 31"/>
              <p:cNvGrpSpPr/>
              <p:nvPr/>
            </p:nvGrpSpPr>
            <p:grpSpPr>
              <a:xfrm>
                <a:off x="2969930" y="4335139"/>
                <a:ext cx="1073892" cy="1073892"/>
                <a:chOff x="1588326" y="4350310"/>
                <a:chExt cx="1073892" cy="1073892"/>
              </a:xfrm>
            </p:grpSpPr>
            <p:sp>
              <p:nvSpPr>
                <p:cNvPr id="34" name="椭圆 33"/>
                <p:cNvSpPr/>
                <p:nvPr/>
              </p:nvSpPr>
              <p:spPr>
                <a:xfrm>
                  <a:off x="1588326" y="4350310"/>
                  <a:ext cx="1073892" cy="1073892"/>
                </a:xfrm>
                <a:prstGeom prst="ellipse">
                  <a:avLst/>
                </a:prstGeom>
                <a:solidFill>
                  <a:srgbClr val="FFFFFF">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2160">
                    <a:solidFill>
                      <a:prstClr val="white"/>
                    </a:solidFill>
                    <a:latin typeface="Calibri" panose="020F0502020204030204"/>
                    <a:ea typeface="幼圆" panose="02010509060101010101" charset="-122"/>
                  </a:endParaRPr>
                </a:p>
              </p:txBody>
            </p:sp>
            <p:sp>
              <p:nvSpPr>
                <p:cNvPr id="35" name="椭圆 34"/>
                <p:cNvSpPr/>
                <p:nvPr/>
              </p:nvSpPr>
              <p:spPr>
                <a:xfrm>
                  <a:off x="1743677" y="4497594"/>
                  <a:ext cx="770562" cy="770562"/>
                </a:xfrm>
                <a:prstGeom prst="ellipse">
                  <a:avLst/>
                </a:prstGeom>
                <a:noFill/>
                <a:ln>
                  <a:solidFill>
                    <a:schemeClr val="tx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2160">
                    <a:solidFill>
                      <a:prstClr val="white"/>
                    </a:solidFill>
                    <a:latin typeface="Calibri" panose="020F0502020204030204"/>
                    <a:ea typeface="幼圆" panose="02010509060101010101" charset="-122"/>
                  </a:endParaRPr>
                </a:p>
              </p:txBody>
            </p:sp>
          </p:grpSp>
          <p:sp>
            <p:nvSpPr>
              <p:cNvPr id="33" name="空心弧 32"/>
              <p:cNvSpPr/>
              <p:nvPr/>
            </p:nvSpPr>
            <p:spPr>
              <a:xfrm>
                <a:off x="3112630" y="4431864"/>
                <a:ext cx="817307" cy="817307"/>
              </a:xfrm>
              <a:prstGeom prst="blockArc">
                <a:avLst>
                  <a:gd name="adj1" fmla="val 13382597"/>
                  <a:gd name="adj2" fmla="val 294773"/>
                  <a:gd name="adj3" fmla="val 8666"/>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2160">
                  <a:solidFill>
                    <a:prstClr val="black"/>
                  </a:solidFill>
                  <a:latin typeface="Calibri" panose="020F0502020204030204"/>
                  <a:ea typeface="幼圆" panose="02010509060101010101" charset="-122"/>
                </a:endParaRPr>
              </a:p>
            </p:txBody>
          </p:sp>
        </p:grpSp>
        <p:sp>
          <p:nvSpPr>
            <p:cNvPr id="31" name="Freeform 21"/>
            <p:cNvSpPr>
              <a:spLocks noEditPoints="1"/>
            </p:cNvSpPr>
            <p:nvPr/>
          </p:nvSpPr>
          <p:spPr bwMode="auto">
            <a:xfrm>
              <a:off x="4032056" y="5745234"/>
              <a:ext cx="405970" cy="276226"/>
            </a:xfrm>
            <a:custGeom>
              <a:avLst/>
              <a:gdLst>
                <a:gd name="T0" fmla="*/ 72 w 81"/>
                <a:gd name="T1" fmla="*/ 51 h 54"/>
                <a:gd name="T2" fmla="*/ 69 w 81"/>
                <a:gd name="T3" fmla="*/ 54 h 54"/>
                <a:gd name="T4" fmla="*/ 12 w 81"/>
                <a:gd name="T5" fmla="*/ 53 h 54"/>
                <a:gd name="T6" fmla="*/ 10 w 81"/>
                <a:gd name="T7" fmla="*/ 50 h 54"/>
                <a:gd name="T8" fmla="*/ 19 w 81"/>
                <a:gd name="T9" fmla="*/ 17 h 54"/>
                <a:gd name="T10" fmla="*/ 22 w 81"/>
                <a:gd name="T11" fmla="*/ 14 h 54"/>
                <a:gd name="T12" fmla="*/ 78 w 81"/>
                <a:gd name="T13" fmla="*/ 14 h 54"/>
                <a:gd name="T14" fmla="*/ 81 w 81"/>
                <a:gd name="T15" fmla="*/ 17 h 54"/>
                <a:gd name="T16" fmla="*/ 72 w 81"/>
                <a:gd name="T17" fmla="*/ 51 h 54"/>
                <a:gd name="T18" fmla="*/ 7 w 81"/>
                <a:gd name="T19" fmla="*/ 45 h 54"/>
                <a:gd name="T20" fmla="*/ 16 w 81"/>
                <a:gd name="T21" fmla="*/ 14 h 54"/>
                <a:gd name="T22" fmla="*/ 21 w 81"/>
                <a:gd name="T23" fmla="*/ 11 h 54"/>
                <a:gd name="T24" fmla="*/ 67 w 81"/>
                <a:gd name="T25" fmla="*/ 11 h 54"/>
                <a:gd name="T26" fmla="*/ 62 w 81"/>
                <a:gd name="T27" fmla="*/ 5 h 54"/>
                <a:gd name="T28" fmla="*/ 25 w 81"/>
                <a:gd name="T29" fmla="*/ 5 h 54"/>
                <a:gd name="T30" fmla="*/ 22 w 81"/>
                <a:gd name="T31" fmla="*/ 0 h 54"/>
                <a:gd name="T32" fmla="*/ 0 w 81"/>
                <a:gd name="T33" fmla="*/ 0 h 54"/>
                <a:gd name="T34" fmla="*/ 5 w 81"/>
                <a:gd name="T35" fmla="*/ 45 h 54"/>
                <a:gd name="T36" fmla="*/ 7 w 81"/>
                <a:gd name="T37" fmla="*/ 4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 h="54">
                  <a:moveTo>
                    <a:pt x="72" y="51"/>
                  </a:moveTo>
                  <a:cubicBezTo>
                    <a:pt x="72" y="52"/>
                    <a:pt x="71" y="54"/>
                    <a:pt x="69" y="54"/>
                  </a:cubicBezTo>
                  <a:cubicBezTo>
                    <a:pt x="12" y="53"/>
                    <a:pt x="12" y="53"/>
                    <a:pt x="12" y="53"/>
                  </a:cubicBezTo>
                  <a:cubicBezTo>
                    <a:pt x="11" y="53"/>
                    <a:pt x="10" y="52"/>
                    <a:pt x="10" y="50"/>
                  </a:cubicBezTo>
                  <a:cubicBezTo>
                    <a:pt x="19" y="17"/>
                    <a:pt x="19" y="17"/>
                    <a:pt x="19" y="17"/>
                  </a:cubicBezTo>
                  <a:cubicBezTo>
                    <a:pt x="20" y="15"/>
                    <a:pt x="21" y="14"/>
                    <a:pt x="22" y="14"/>
                  </a:cubicBezTo>
                  <a:cubicBezTo>
                    <a:pt x="78" y="14"/>
                    <a:pt x="78" y="14"/>
                    <a:pt x="78" y="14"/>
                  </a:cubicBezTo>
                  <a:cubicBezTo>
                    <a:pt x="79" y="14"/>
                    <a:pt x="81" y="15"/>
                    <a:pt x="81" y="17"/>
                  </a:cubicBezTo>
                  <a:lnTo>
                    <a:pt x="72" y="51"/>
                  </a:lnTo>
                  <a:close/>
                  <a:moveTo>
                    <a:pt x="7" y="45"/>
                  </a:moveTo>
                  <a:cubicBezTo>
                    <a:pt x="16" y="14"/>
                    <a:pt x="16" y="14"/>
                    <a:pt x="16" y="14"/>
                  </a:cubicBezTo>
                  <a:cubicBezTo>
                    <a:pt x="16" y="14"/>
                    <a:pt x="17" y="11"/>
                    <a:pt x="21" y="11"/>
                  </a:cubicBezTo>
                  <a:cubicBezTo>
                    <a:pt x="25" y="11"/>
                    <a:pt x="67" y="11"/>
                    <a:pt x="67" y="11"/>
                  </a:cubicBezTo>
                  <a:cubicBezTo>
                    <a:pt x="67" y="11"/>
                    <a:pt x="68" y="6"/>
                    <a:pt x="62" y="5"/>
                  </a:cubicBezTo>
                  <a:cubicBezTo>
                    <a:pt x="57" y="4"/>
                    <a:pt x="25" y="5"/>
                    <a:pt x="25" y="5"/>
                  </a:cubicBezTo>
                  <a:cubicBezTo>
                    <a:pt x="22" y="0"/>
                    <a:pt x="22" y="0"/>
                    <a:pt x="22" y="0"/>
                  </a:cubicBezTo>
                  <a:cubicBezTo>
                    <a:pt x="0" y="0"/>
                    <a:pt x="0" y="0"/>
                    <a:pt x="0" y="0"/>
                  </a:cubicBezTo>
                  <a:cubicBezTo>
                    <a:pt x="5" y="45"/>
                    <a:pt x="5" y="45"/>
                    <a:pt x="5" y="45"/>
                  </a:cubicBezTo>
                  <a:lnTo>
                    <a:pt x="7" y="45"/>
                  </a:lnTo>
                  <a:close/>
                </a:path>
              </a:pathLst>
            </a:custGeom>
            <a:solidFill>
              <a:schemeClr val="tx2">
                <a:lumMod val="75000"/>
              </a:schemeClr>
            </a:solidFill>
            <a:ln>
              <a:noFill/>
            </a:ln>
          </p:spPr>
          <p:txBody>
            <a:bodyPr vert="horz" wrap="square" lIns="109728" tIns="54864" rIns="109728" bIns="54864" numCol="1" anchor="t" anchorCtr="0" compatLnSpc="1"/>
            <a:lstStyle/>
            <a:p>
              <a:pPr defTabSz="1096645"/>
              <a:endParaRPr lang="zh-CN" altLang="en-US" sz="2160">
                <a:solidFill>
                  <a:prstClr val="black"/>
                </a:solidFill>
                <a:latin typeface="Calibri" panose="020F0502020204030204"/>
                <a:ea typeface="幼圆" panose="02010509060101010101" charset="-122"/>
              </a:endParaRPr>
            </a:p>
          </p:txBody>
        </p:sp>
      </p:grpSp>
      <p:grpSp>
        <p:nvGrpSpPr>
          <p:cNvPr id="36" name="组合 35"/>
          <p:cNvGrpSpPr/>
          <p:nvPr/>
        </p:nvGrpSpPr>
        <p:grpSpPr>
          <a:xfrm>
            <a:off x="9937366" y="2293223"/>
            <a:ext cx="727423" cy="727423"/>
            <a:chOff x="9228835" y="5375457"/>
            <a:chExt cx="1073892" cy="1073892"/>
          </a:xfrm>
        </p:grpSpPr>
        <p:grpSp>
          <p:nvGrpSpPr>
            <p:cNvPr id="37" name="组合 36"/>
            <p:cNvGrpSpPr/>
            <p:nvPr/>
          </p:nvGrpSpPr>
          <p:grpSpPr>
            <a:xfrm>
              <a:off x="9228835" y="5375457"/>
              <a:ext cx="1073892" cy="1073892"/>
              <a:chOff x="7326813" y="4328659"/>
              <a:chExt cx="1073892" cy="1073892"/>
            </a:xfrm>
          </p:grpSpPr>
          <p:grpSp>
            <p:nvGrpSpPr>
              <p:cNvPr id="39" name="组合 38"/>
              <p:cNvGrpSpPr/>
              <p:nvPr/>
            </p:nvGrpSpPr>
            <p:grpSpPr>
              <a:xfrm>
                <a:off x="7326813" y="4328659"/>
                <a:ext cx="1073892" cy="1073892"/>
                <a:chOff x="1588326" y="4350310"/>
                <a:chExt cx="1073892" cy="1073892"/>
              </a:xfrm>
            </p:grpSpPr>
            <p:sp>
              <p:nvSpPr>
                <p:cNvPr id="41" name="椭圆 40"/>
                <p:cNvSpPr/>
                <p:nvPr/>
              </p:nvSpPr>
              <p:spPr>
                <a:xfrm>
                  <a:off x="1588326" y="4350310"/>
                  <a:ext cx="1073892" cy="1073892"/>
                </a:xfrm>
                <a:prstGeom prst="ellipse">
                  <a:avLst/>
                </a:prstGeom>
                <a:solidFill>
                  <a:srgbClr val="FFFFFF">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2160">
                    <a:solidFill>
                      <a:prstClr val="white"/>
                    </a:solidFill>
                    <a:latin typeface="Calibri" panose="020F0502020204030204"/>
                    <a:ea typeface="幼圆" panose="02010509060101010101" charset="-122"/>
                  </a:endParaRPr>
                </a:p>
              </p:txBody>
            </p:sp>
            <p:sp>
              <p:nvSpPr>
                <p:cNvPr id="42" name="椭圆 41"/>
                <p:cNvSpPr/>
                <p:nvPr/>
              </p:nvSpPr>
              <p:spPr>
                <a:xfrm>
                  <a:off x="1743677" y="4497594"/>
                  <a:ext cx="770562" cy="770562"/>
                </a:xfrm>
                <a:prstGeom prst="ellipse">
                  <a:avLst/>
                </a:prstGeom>
                <a:noFill/>
                <a:ln>
                  <a:solidFill>
                    <a:schemeClr val="tx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2160">
                    <a:solidFill>
                      <a:prstClr val="white"/>
                    </a:solidFill>
                    <a:latin typeface="Calibri" panose="020F0502020204030204"/>
                    <a:ea typeface="幼圆" panose="02010509060101010101" charset="-122"/>
                  </a:endParaRPr>
                </a:p>
              </p:txBody>
            </p:sp>
          </p:grpSp>
          <p:sp>
            <p:nvSpPr>
              <p:cNvPr id="40" name="空心弧 39"/>
              <p:cNvSpPr/>
              <p:nvPr/>
            </p:nvSpPr>
            <p:spPr>
              <a:xfrm>
                <a:off x="7455339" y="4435151"/>
                <a:ext cx="834425" cy="834425"/>
              </a:xfrm>
              <a:prstGeom prst="blockArc">
                <a:avLst>
                  <a:gd name="adj1" fmla="val 18520956"/>
                  <a:gd name="adj2" fmla="val 11501260"/>
                  <a:gd name="adj3" fmla="val 925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2160">
                  <a:solidFill>
                    <a:prstClr val="black"/>
                  </a:solidFill>
                  <a:latin typeface="Calibri" panose="020F0502020204030204"/>
                  <a:ea typeface="幼圆" panose="02010509060101010101" charset="-122"/>
                </a:endParaRPr>
              </a:p>
            </p:txBody>
          </p:sp>
        </p:grpSp>
        <p:sp>
          <p:nvSpPr>
            <p:cNvPr id="38" name="Freeform 24"/>
            <p:cNvSpPr>
              <a:spLocks noEditPoints="1"/>
            </p:cNvSpPr>
            <p:nvPr/>
          </p:nvSpPr>
          <p:spPr bwMode="auto">
            <a:xfrm>
              <a:off x="9635278" y="5765788"/>
              <a:ext cx="278590" cy="284162"/>
            </a:xfrm>
            <a:custGeom>
              <a:avLst/>
              <a:gdLst>
                <a:gd name="T0" fmla="*/ 15 w 63"/>
                <a:gd name="T1" fmla="*/ 30 h 63"/>
                <a:gd name="T2" fmla="*/ 1 w 63"/>
                <a:gd name="T3" fmla="*/ 15 h 63"/>
                <a:gd name="T4" fmla="*/ 19 w 63"/>
                <a:gd name="T5" fmla="*/ 0 h 63"/>
                <a:gd name="T6" fmla="*/ 32 w 63"/>
                <a:gd name="T7" fmla="*/ 15 h 63"/>
                <a:gd name="T8" fmla="*/ 15 w 63"/>
                <a:gd name="T9" fmla="*/ 30 h 63"/>
                <a:gd name="T10" fmla="*/ 15 w 63"/>
                <a:gd name="T11" fmla="*/ 7 h 63"/>
                <a:gd name="T12" fmla="*/ 13 w 63"/>
                <a:gd name="T13" fmla="*/ 10 h 63"/>
                <a:gd name="T14" fmla="*/ 17 w 63"/>
                <a:gd name="T15" fmla="*/ 22 h 63"/>
                <a:gd name="T16" fmla="*/ 20 w 63"/>
                <a:gd name="T17" fmla="*/ 19 h 63"/>
                <a:gd name="T18" fmla="*/ 15 w 63"/>
                <a:gd name="T19" fmla="*/ 7 h 63"/>
                <a:gd name="T20" fmla="*/ 25 w 63"/>
                <a:gd name="T21" fmla="*/ 49 h 63"/>
                <a:gd name="T22" fmla="*/ 16 w 63"/>
                <a:gd name="T23" fmla="*/ 61 h 63"/>
                <a:gd name="T24" fmla="*/ 12 w 63"/>
                <a:gd name="T25" fmla="*/ 58 h 63"/>
                <a:gd name="T26" fmla="*/ 24 w 63"/>
                <a:gd name="T27" fmla="*/ 38 h 63"/>
                <a:gd name="T28" fmla="*/ 44 w 63"/>
                <a:gd name="T29" fmla="*/ 5 h 63"/>
                <a:gd name="T30" fmla="*/ 49 w 63"/>
                <a:gd name="T31" fmla="*/ 1 h 63"/>
                <a:gd name="T32" fmla="*/ 52 w 63"/>
                <a:gd name="T33" fmla="*/ 3 h 63"/>
                <a:gd name="T34" fmla="*/ 41 w 63"/>
                <a:gd name="T35" fmla="*/ 22 h 63"/>
                <a:gd name="T36" fmla="*/ 25 w 63"/>
                <a:gd name="T37" fmla="*/ 49 h 63"/>
                <a:gd name="T38" fmla="*/ 45 w 63"/>
                <a:gd name="T39" fmla="*/ 62 h 63"/>
                <a:gd name="T40" fmla="*/ 31 w 63"/>
                <a:gd name="T41" fmla="*/ 47 h 63"/>
                <a:gd name="T42" fmla="*/ 49 w 63"/>
                <a:gd name="T43" fmla="*/ 32 h 63"/>
                <a:gd name="T44" fmla="*/ 63 w 63"/>
                <a:gd name="T45" fmla="*/ 47 h 63"/>
                <a:gd name="T46" fmla="*/ 45 w 63"/>
                <a:gd name="T47" fmla="*/ 62 h 63"/>
                <a:gd name="T48" fmla="*/ 46 w 63"/>
                <a:gd name="T49" fmla="*/ 39 h 63"/>
                <a:gd name="T50" fmla="*/ 43 w 63"/>
                <a:gd name="T51" fmla="*/ 42 h 63"/>
                <a:gd name="T52" fmla="*/ 48 w 63"/>
                <a:gd name="T53" fmla="*/ 55 h 63"/>
                <a:gd name="T54" fmla="*/ 50 w 63"/>
                <a:gd name="T55" fmla="*/ 52 h 63"/>
                <a:gd name="T56" fmla="*/ 46 w 63"/>
                <a:gd name="T5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3" h="63">
                  <a:moveTo>
                    <a:pt x="15" y="30"/>
                  </a:moveTo>
                  <a:cubicBezTo>
                    <a:pt x="7" y="30"/>
                    <a:pt x="0" y="24"/>
                    <a:pt x="1" y="15"/>
                  </a:cubicBezTo>
                  <a:cubicBezTo>
                    <a:pt x="2" y="5"/>
                    <a:pt x="10" y="0"/>
                    <a:pt x="19" y="0"/>
                  </a:cubicBezTo>
                  <a:cubicBezTo>
                    <a:pt x="26" y="0"/>
                    <a:pt x="33" y="7"/>
                    <a:pt x="32" y="15"/>
                  </a:cubicBezTo>
                  <a:cubicBezTo>
                    <a:pt x="32" y="25"/>
                    <a:pt x="23" y="30"/>
                    <a:pt x="15" y="30"/>
                  </a:cubicBezTo>
                  <a:close/>
                  <a:moveTo>
                    <a:pt x="15" y="7"/>
                  </a:moveTo>
                  <a:cubicBezTo>
                    <a:pt x="14" y="7"/>
                    <a:pt x="13" y="8"/>
                    <a:pt x="13" y="10"/>
                  </a:cubicBezTo>
                  <a:cubicBezTo>
                    <a:pt x="13" y="11"/>
                    <a:pt x="14" y="22"/>
                    <a:pt x="17" y="22"/>
                  </a:cubicBezTo>
                  <a:cubicBezTo>
                    <a:pt x="19" y="23"/>
                    <a:pt x="20" y="21"/>
                    <a:pt x="20" y="19"/>
                  </a:cubicBezTo>
                  <a:cubicBezTo>
                    <a:pt x="20" y="16"/>
                    <a:pt x="19" y="7"/>
                    <a:pt x="15" y="7"/>
                  </a:cubicBezTo>
                  <a:close/>
                  <a:moveTo>
                    <a:pt x="25" y="49"/>
                  </a:moveTo>
                  <a:cubicBezTo>
                    <a:pt x="19" y="59"/>
                    <a:pt x="20" y="61"/>
                    <a:pt x="16" y="61"/>
                  </a:cubicBezTo>
                  <a:cubicBezTo>
                    <a:pt x="15" y="61"/>
                    <a:pt x="12" y="60"/>
                    <a:pt x="12" y="58"/>
                  </a:cubicBezTo>
                  <a:cubicBezTo>
                    <a:pt x="12" y="56"/>
                    <a:pt x="14" y="56"/>
                    <a:pt x="24" y="38"/>
                  </a:cubicBezTo>
                  <a:cubicBezTo>
                    <a:pt x="44" y="5"/>
                    <a:pt x="44" y="5"/>
                    <a:pt x="44" y="5"/>
                  </a:cubicBezTo>
                  <a:cubicBezTo>
                    <a:pt x="45" y="2"/>
                    <a:pt x="46" y="1"/>
                    <a:pt x="49" y="1"/>
                  </a:cubicBezTo>
                  <a:cubicBezTo>
                    <a:pt x="50" y="1"/>
                    <a:pt x="52" y="2"/>
                    <a:pt x="52" y="3"/>
                  </a:cubicBezTo>
                  <a:cubicBezTo>
                    <a:pt x="52" y="6"/>
                    <a:pt x="49" y="8"/>
                    <a:pt x="41" y="22"/>
                  </a:cubicBezTo>
                  <a:lnTo>
                    <a:pt x="25" y="49"/>
                  </a:lnTo>
                  <a:close/>
                  <a:moveTo>
                    <a:pt x="45" y="62"/>
                  </a:moveTo>
                  <a:cubicBezTo>
                    <a:pt x="38" y="62"/>
                    <a:pt x="31" y="57"/>
                    <a:pt x="31" y="47"/>
                  </a:cubicBezTo>
                  <a:cubicBezTo>
                    <a:pt x="32" y="37"/>
                    <a:pt x="40" y="32"/>
                    <a:pt x="49" y="32"/>
                  </a:cubicBezTo>
                  <a:cubicBezTo>
                    <a:pt x="56" y="33"/>
                    <a:pt x="63" y="39"/>
                    <a:pt x="63" y="47"/>
                  </a:cubicBezTo>
                  <a:cubicBezTo>
                    <a:pt x="62" y="57"/>
                    <a:pt x="53" y="63"/>
                    <a:pt x="45" y="62"/>
                  </a:cubicBezTo>
                  <a:close/>
                  <a:moveTo>
                    <a:pt x="46" y="39"/>
                  </a:moveTo>
                  <a:cubicBezTo>
                    <a:pt x="44" y="39"/>
                    <a:pt x="43" y="40"/>
                    <a:pt x="43" y="42"/>
                  </a:cubicBezTo>
                  <a:cubicBezTo>
                    <a:pt x="43" y="43"/>
                    <a:pt x="44" y="55"/>
                    <a:pt x="48" y="55"/>
                  </a:cubicBezTo>
                  <a:cubicBezTo>
                    <a:pt x="50" y="55"/>
                    <a:pt x="50" y="53"/>
                    <a:pt x="50" y="52"/>
                  </a:cubicBezTo>
                  <a:cubicBezTo>
                    <a:pt x="50" y="49"/>
                    <a:pt x="50" y="39"/>
                    <a:pt x="46" y="39"/>
                  </a:cubicBezTo>
                  <a:close/>
                </a:path>
              </a:pathLst>
            </a:custGeom>
            <a:solidFill>
              <a:schemeClr val="tx2">
                <a:lumMod val="75000"/>
              </a:schemeClr>
            </a:solidFill>
            <a:ln>
              <a:noFill/>
            </a:ln>
          </p:spPr>
          <p:txBody>
            <a:bodyPr vert="horz" wrap="square" lIns="109728" tIns="54864" rIns="109728" bIns="54864" numCol="1" anchor="t" anchorCtr="0" compatLnSpc="1"/>
            <a:lstStyle/>
            <a:p>
              <a:pPr defTabSz="1096645"/>
              <a:endParaRPr lang="zh-CN" altLang="en-US" sz="2160">
                <a:solidFill>
                  <a:prstClr val="black"/>
                </a:solidFill>
                <a:latin typeface="Calibri" panose="020F0502020204030204"/>
                <a:ea typeface="幼圆" panose="02010509060101010101" charset="-122"/>
              </a:endParaRPr>
            </a:p>
          </p:txBody>
        </p:sp>
      </p:grpSp>
      <p:grpSp>
        <p:nvGrpSpPr>
          <p:cNvPr id="43" name="组合 42"/>
          <p:cNvGrpSpPr/>
          <p:nvPr/>
        </p:nvGrpSpPr>
        <p:grpSpPr>
          <a:xfrm>
            <a:off x="10785771" y="2293223"/>
            <a:ext cx="727423" cy="727423"/>
            <a:chOff x="6456262" y="5375457"/>
            <a:chExt cx="1073892" cy="1073892"/>
          </a:xfrm>
        </p:grpSpPr>
        <p:grpSp>
          <p:nvGrpSpPr>
            <p:cNvPr id="44" name="组合 43"/>
            <p:cNvGrpSpPr/>
            <p:nvPr/>
          </p:nvGrpSpPr>
          <p:grpSpPr>
            <a:xfrm>
              <a:off x="6456262" y="5375457"/>
              <a:ext cx="1073892" cy="1073892"/>
              <a:chOff x="5935893" y="4328113"/>
              <a:chExt cx="1073892" cy="1073892"/>
            </a:xfrm>
          </p:grpSpPr>
          <p:grpSp>
            <p:nvGrpSpPr>
              <p:cNvPr id="46" name="组合 45"/>
              <p:cNvGrpSpPr/>
              <p:nvPr/>
            </p:nvGrpSpPr>
            <p:grpSpPr>
              <a:xfrm>
                <a:off x="5935893" y="4328113"/>
                <a:ext cx="1073892" cy="1073892"/>
                <a:chOff x="1588326" y="4350310"/>
                <a:chExt cx="1073892" cy="1073892"/>
              </a:xfrm>
            </p:grpSpPr>
            <p:sp>
              <p:nvSpPr>
                <p:cNvPr id="48" name="椭圆 47"/>
                <p:cNvSpPr/>
                <p:nvPr/>
              </p:nvSpPr>
              <p:spPr>
                <a:xfrm>
                  <a:off x="1588326" y="4350310"/>
                  <a:ext cx="1073892" cy="1073892"/>
                </a:xfrm>
                <a:prstGeom prst="ellipse">
                  <a:avLst/>
                </a:prstGeom>
                <a:solidFill>
                  <a:srgbClr val="FFFFFF">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2160">
                    <a:solidFill>
                      <a:prstClr val="white"/>
                    </a:solidFill>
                    <a:latin typeface="Calibri" panose="020F0502020204030204"/>
                    <a:ea typeface="幼圆" panose="02010509060101010101" charset="-122"/>
                  </a:endParaRPr>
                </a:p>
              </p:txBody>
            </p:sp>
            <p:sp>
              <p:nvSpPr>
                <p:cNvPr id="49" name="椭圆 48"/>
                <p:cNvSpPr/>
                <p:nvPr/>
              </p:nvSpPr>
              <p:spPr>
                <a:xfrm>
                  <a:off x="1743677" y="4497594"/>
                  <a:ext cx="770562" cy="770562"/>
                </a:xfrm>
                <a:prstGeom prst="ellipse">
                  <a:avLst/>
                </a:prstGeom>
                <a:noFill/>
                <a:ln>
                  <a:solidFill>
                    <a:schemeClr val="tx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2160">
                    <a:solidFill>
                      <a:prstClr val="white"/>
                    </a:solidFill>
                    <a:latin typeface="Calibri" panose="020F0502020204030204"/>
                    <a:ea typeface="幼圆" panose="02010509060101010101" charset="-122"/>
                  </a:endParaRPr>
                </a:p>
              </p:txBody>
            </p:sp>
          </p:grpSp>
          <p:sp>
            <p:nvSpPr>
              <p:cNvPr id="47" name="空心弧 46"/>
              <p:cNvSpPr/>
              <p:nvPr/>
            </p:nvSpPr>
            <p:spPr>
              <a:xfrm>
                <a:off x="6051290" y="4443465"/>
                <a:ext cx="834425" cy="834425"/>
              </a:xfrm>
              <a:prstGeom prst="blockArc">
                <a:avLst>
                  <a:gd name="adj1" fmla="val 10727270"/>
                  <a:gd name="adj2" fmla="val 294773"/>
                  <a:gd name="adj3" fmla="val 8666"/>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2160">
                  <a:solidFill>
                    <a:prstClr val="black"/>
                  </a:solidFill>
                  <a:latin typeface="Calibri" panose="020F0502020204030204"/>
                  <a:ea typeface="幼圆" panose="02010509060101010101" charset="-122"/>
                </a:endParaRPr>
              </a:p>
            </p:txBody>
          </p:sp>
        </p:grpSp>
        <p:sp>
          <p:nvSpPr>
            <p:cNvPr id="45" name="Freeform 37"/>
            <p:cNvSpPr>
              <a:spLocks noEditPoints="1"/>
            </p:cNvSpPr>
            <p:nvPr/>
          </p:nvSpPr>
          <p:spPr bwMode="auto">
            <a:xfrm>
              <a:off x="6786550" y="5765788"/>
              <a:ext cx="420688" cy="263525"/>
            </a:xfrm>
            <a:custGeom>
              <a:avLst/>
              <a:gdLst>
                <a:gd name="T0" fmla="*/ 107 w 111"/>
                <a:gd name="T1" fmla="*/ 57 h 68"/>
                <a:gd name="T2" fmla="*/ 100 w 111"/>
                <a:gd name="T3" fmla="*/ 57 h 68"/>
                <a:gd name="T4" fmla="*/ 100 w 111"/>
                <a:gd name="T5" fmla="*/ 55 h 68"/>
                <a:gd name="T6" fmla="*/ 99 w 111"/>
                <a:gd name="T7" fmla="*/ 5 h 68"/>
                <a:gd name="T8" fmla="*/ 95 w 111"/>
                <a:gd name="T9" fmla="*/ 0 h 68"/>
                <a:gd name="T10" fmla="*/ 14 w 111"/>
                <a:gd name="T11" fmla="*/ 2 h 68"/>
                <a:gd name="T12" fmla="*/ 10 w 111"/>
                <a:gd name="T13" fmla="*/ 6 h 68"/>
                <a:gd name="T14" fmla="*/ 10 w 111"/>
                <a:gd name="T15" fmla="*/ 57 h 68"/>
                <a:gd name="T16" fmla="*/ 11 w 111"/>
                <a:gd name="T17" fmla="*/ 59 h 68"/>
                <a:gd name="T18" fmla="*/ 4 w 111"/>
                <a:gd name="T19" fmla="*/ 59 h 68"/>
                <a:gd name="T20" fmla="*/ 0 w 111"/>
                <a:gd name="T21" fmla="*/ 63 h 68"/>
                <a:gd name="T22" fmla="*/ 4 w 111"/>
                <a:gd name="T23" fmla="*/ 68 h 68"/>
                <a:gd name="T24" fmla="*/ 107 w 111"/>
                <a:gd name="T25" fmla="*/ 66 h 68"/>
                <a:gd name="T26" fmla="*/ 111 w 111"/>
                <a:gd name="T27" fmla="*/ 62 h 68"/>
                <a:gd name="T28" fmla="*/ 107 w 111"/>
                <a:gd name="T29" fmla="*/ 57 h 68"/>
                <a:gd name="T30" fmla="*/ 15 w 111"/>
                <a:gd name="T31" fmla="*/ 65 h 68"/>
                <a:gd name="T32" fmla="*/ 14 w 111"/>
                <a:gd name="T33" fmla="*/ 63 h 68"/>
                <a:gd name="T34" fmla="*/ 15 w 111"/>
                <a:gd name="T35" fmla="*/ 62 h 68"/>
                <a:gd name="T36" fmla="*/ 17 w 111"/>
                <a:gd name="T37" fmla="*/ 63 h 68"/>
                <a:gd name="T38" fmla="*/ 15 w 111"/>
                <a:gd name="T39" fmla="*/ 65 h 68"/>
                <a:gd name="T40" fmla="*/ 20 w 111"/>
                <a:gd name="T41" fmla="*/ 64 h 68"/>
                <a:gd name="T42" fmla="*/ 18 w 111"/>
                <a:gd name="T43" fmla="*/ 63 h 68"/>
                <a:gd name="T44" fmla="*/ 20 w 111"/>
                <a:gd name="T45" fmla="*/ 62 h 68"/>
                <a:gd name="T46" fmla="*/ 21 w 111"/>
                <a:gd name="T47" fmla="*/ 63 h 68"/>
                <a:gd name="T48" fmla="*/ 20 w 111"/>
                <a:gd name="T49" fmla="*/ 64 h 68"/>
                <a:gd name="T50" fmla="*/ 24 w 111"/>
                <a:gd name="T51" fmla="*/ 64 h 68"/>
                <a:gd name="T52" fmla="*/ 23 w 111"/>
                <a:gd name="T53" fmla="*/ 63 h 68"/>
                <a:gd name="T54" fmla="*/ 24 w 111"/>
                <a:gd name="T55" fmla="*/ 62 h 68"/>
                <a:gd name="T56" fmla="*/ 26 w 111"/>
                <a:gd name="T57" fmla="*/ 63 h 68"/>
                <a:gd name="T58" fmla="*/ 24 w 111"/>
                <a:gd name="T59" fmla="*/ 64 h 68"/>
                <a:gd name="T60" fmla="*/ 29 w 111"/>
                <a:gd name="T61" fmla="*/ 64 h 68"/>
                <a:gd name="T62" fmla="*/ 27 w 111"/>
                <a:gd name="T63" fmla="*/ 63 h 68"/>
                <a:gd name="T64" fmla="*/ 29 w 111"/>
                <a:gd name="T65" fmla="*/ 62 h 68"/>
                <a:gd name="T66" fmla="*/ 30 w 111"/>
                <a:gd name="T67" fmla="*/ 63 h 68"/>
                <a:gd name="T68" fmla="*/ 29 w 111"/>
                <a:gd name="T69" fmla="*/ 64 h 68"/>
                <a:gd name="T70" fmla="*/ 73 w 111"/>
                <a:gd name="T71" fmla="*/ 64 h 68"/>
                <a:gd name="T72" fmla="*/ 39 w 111"/>
                <a:gd name="T73" fmla="*/ 64 h 68"/>
                <a:gd name="T74" fmla="*/ 37 w 111"/>
                <a:gd name="T75" fmla="*/ 63 h 68"/>
                <a:gd name="T76" fmla="*/ 39 w 111"/>
                <a:gd name="T77" fmla="*/ 61 h 68"/>
                <a:gd name="T78" fmla="*/ 73 w 111"/>
                <a:gd name="T79" fmla="*/ 61 h 68"/>
                <a:gd name="T80" fmla="*/ 74 w 111"/>
                <a:gd name="T81" fmla="*/ 62 h 68"/>
                <a:gd name="T82" fmla="*/ 73 w 111"/>
                <a:gd name="T83" fmla="*/ 64 h 68"/>
                <a:gd name="T84" fmla="*/ 19 w 111"/>
                <a:gd name="T85" fmla="*/ 57 h 68"/>
                <a:gd name="T86" fmla="*/ 18 w 111"/>
                <a:gd name="T87" fmla="*/ 9 h 68"/>
                <a:gd name="T88" fmla="*/ 90 w 111"/>
                <a:gd name="T89" fmla="*/ 8 h 68"/>
                <a:gd name="T90" fmla="*/ 91 w 111"/>
                <a:gd name="T91" fmla="*/ 56 h 68"/>
                <a:gd name="T92" fmla="*/ 19 w 111"/>
                <a:gd name="T93" fmla="*/ 5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1" h="68">
                  <a:moveTo>
                    <a:pt x="107" y="57"/>
                  </a:moveTo>
                  <a:cubicBezTo>
                    <a:pt x="100" y="57"/>
                    <a:pt x="100" y="57"/>
                    <a:pt x="100" y="57"/>
                  </a:cubicBezTo>
                  <a:cubicBezTo>
                    <a:pt x="100" y="57"/>
                    <a:pt x="100" y="56"/>
                    <a:pt x="100" y="55"/>
                  </a:cubicBezTo>
                  <a:cubicBezTo>
                    <a:pt x="99" y="5"/>
                    <a:pt x="99" y="5"/>
                    <a:pt x="99" y="5"/>
                  </a:cubicBezTo>
                  <a:cubicBezTo>
                    <a:pt x="99" y="2"/>
                    <a:pt x="97" y="0"/>
                    <a:pt x="95" y="0"/>
                  </a:cubicBezTo>
                  <a:cubicBezTo>
                    <a:pt x="14" y="2"/>
                    <a:pt x="14" y="2"/>
                    <a:pt x="14" y="2"/>
                  </a:cubicBezTo>
                  <a:cubicBezTo>
                    <a:pt x="11" y="2"/>
                    <a:pt x="10" y="4"/>
                    <a:pt x="10" y="6"/>
                  </a:cubicBezTo>
                  <a:cubicBezTo>
                    <a:pt x="10" y="57"/>
                    <a:pt x="10" y="57"/>
                    <a:pt x="10" y="57"/>
                  </a:cubicBezTo>
                  <a:cubicBezTo>
                    <a:pt x="10" y="58"/>
                    <a:pt x="11" y="58"/>
                    <a:pt x="11" y="59"/>
                  </a:cubicBezTo>
                  <a:cubicBezTo>
                    <a:pt x="4" y="59"/>
                    <a:pt x="4" y="59"/>
                    <a:pt x="4" y="59"/>
                  </a:cubicBezTo>
                  <a:cubicBezTo>
                    <a:pt x="2" y="59"/>
                    <a:pt x="0" y="61"/>
                    <a:pt x="0" y="63"/>
                  </a:cubicBezTo>
                  <a:cubicBezTo>
                    <a:pt x="0" y="66"/>
                    <a:pt x="2" y="68"/>
                    <a:pt x="4" y="68"/>
                  </a:cubicBezTo>
                  <a:cubicBezTo>
                    <a:pt x="107" y="66"/>
                    <a:pt x="107" y="66"/>
                    <a:pt x="107" y="66"/>
                  </a:cubicBezTo>
                  <a:cubicBezTo>
                    <a:pt x="109" y="66"/>
                    <a:pt x="111" y="64"/>
                    <a:pt x="111" y="62"/>
                  </a:cubicBezTo>
                  <a:cubicBezTo>
                    <a:pt x="111" y="59"/>
                    <a:pt x="109" y="57"/>
                    <a:pt x="107" y="57"/>
                  </a:cubicBezTo>
                  <a:close/>
                  <a:moveTo>
                    <a:pt x="15" y="65"/>
                  </a:moveTo>
                  <a:cubicBezTo>
                    <a:pt x="15" y="65"/>
                    <a:pt x="14" y="64"/>
                    <a:pt x="14" y="63"/>
                  </a:cubicBezTo>
                  <a:cubicBezTo>
                    <a:pt x="14" y="62"/>
                    <a:pt x="15" y="62"/>
                    <a:pt x="15" y="62"/>
                  </a:cubicBezTo>
                  <a:cubicBezTo>
                    <a:pt x="16" y="62"/>
                    <a:pt x="17" y="62"/>
                    <a:pt x="17" y="63"/>
                  </a:cubicBezTo>
                  <a:cubicBezTo>
                    <a:pt x="17" y="64"/>
                    <a:pt x="16" y="64"/>
                    <a:pt x="15" y="65"/>
                  </a:cubicBezTo>
                  <a:close/>
                  <a:moveTo>
                    <a:pt x="20" y="64"/>
                  </a:moveTo>
                  <a:cubicBezTo>
                    <a:pt x="19" y="64"/>
                    <a:pt x="18" y="64"/>
                    <a:pt x="18" y="63"/>
                  </a:cubicBezTo>
                  <a:cubicBezTo>
                    <a:pt x="18" y="62"/>
                    <a:pt x="19" y="62"/>
                    <a:pt x="20" y="62"/>
                  </a:cubicBezTo>
                  <a:cubicBezTo>
                    <a:pt x="21" y="62"/>
                    <a:pt x="21" y="62"/>
                    <a:pt x="21" y="63"/>
                  </a:cubicBezTo>
                  <a:cubicBezTo>
                    <a:pt x="21" y="64"/>
                    <a:pt x="21" y="64"/>
                    <a:pt x="20" y="64"/>
                  </a:cubicBezTo>
                  <a:close/>
                  <a:moveTo>
                    <a:pt x="24" y="64"/>
                  </a:moveTo>
                  <a:cubicBezTo>
                    <a:pt x="24" y="64"/>
                    <a:pt x="23" y="64"/>
                    <a:pt x="23" y="63"/>
                  </a:cubicBezTo>
                  <a:cubicBezTo>
                    <a:pt x="23" y="62"/>
                    <a:pt x="24" y="62"/>
                    <a:pt x="24" y="62"/>
                  </a:cubicBezTo>
                  <a:cubicBezTo>
                    <a:pt x="25" y="62"/>
                    <a:pt x="26" y="62"/>
                    <a:pt x="26" y="63"/>
                  </a:cubicBezTo>
                  <a:cubicBezTo>
                    <a:pt x="26" y="64"/>
                    <a:pt x="25" y="64"/>
                    <a:pt x="24" y="64"/>
                  </a:cubicBezTo>
                  <a:close/>
                  <a:moveTo>
                    <a:pt x="29" y="64"/>
                  </a:moveTo>
                  <a:cubicBezTo>
                    <a:pt x="28" y="64"/>
                    <a:pt x="28" y="64"/>
                    <a:pt x="27" y="63"/>
                  </a:cubicBezTo>
                  <a:cubicBezTo>
                    <a:pt x="27" y="62"/>
                    <a:pt x="28" y="62"/>
                    <a:pt x="29" y="62"/>
                  </a:cubicBezTo>
                  <a:cubicBezTo>
                    <a:pt x="30" y="62"/>
                    <a:pt x="30" y="62"/>
                    <a:pt x="30" y="63"/>
                  </a:cubicBezTo>
                  <a:cubicBezTo>
                    <a:pt x="30" y="64"/>
                    <a:pt x="30" y="64"/>
                    <a:pt x="29" y="64"/>
                  </a:cubicBezTo>
                  <a:close/>
                  <a:moveTo>
                    <a:pt x="73" y="64"/>
                  </a:moveTo>
                  <a:cubicBezTo>
                    <a:pt x="39" y="64"/>
                    <a:pt x="39" y="64"/>
                    <a:pt x="39" y="64"/>
                  </a:cubicBezTo>
                  <a:cubicBezTo>
                    <a:pt x="38" y="64"/>
                    <a:pt x="37" y="64"/>
                    <a:pt x="37" y="63"/>
                  </a:cubicBezTo>
                  <a:cubicBezTo>
                    <a:pt x="37" y="62"/>
                    <a:pt x="38" y="61"/>
                    <a:pt x="39" y="61"/>
                  </a:cubicBezTo>
                  <a:cubicBezTo>
                    <a:pt x="73" y="61"/>
                    <a:pt x="73" y="61"/>
                    <a:pt x="73" y="61"/>
                  </a:cubicBezTo>
                  <a:cubicBezTo>
                    <a:pt x="74" y="61"/>
                    <a:pt x="74" y="61"/>
                    <a:pt x="74" y="62"/>
                  </a:cubicBezTo>
                  <a:cubicBezTo>
                    <a:pt x="75" y="63"/>
                    <a:pt x="74" y="64"/>
                    <a:pt x="73" y="64"/>
                  </a:cubicBezTo>
                  <a:close/>
                  <a:moveTo>
                    <a:pt x="19" y="57"/>
                  </a:moveTo>
                  <a:cubicBezTo>
                    <a:pt x="18" y="9"/>
                    <a:pt x="18" y="9"/>
                    <a:pt x="18" y="9"/>
                  </a:cubicBezTo>
                  <a:cubicBezTo>
                    <a:pt x="90" y="8"/>
                    <a:pt x="90" y="8"/>
                    <a:pt x="90" y="8"/>
                  </a:cubicBezTo>
                  <a:cubicBezTo>
                    <a:pt x="91" y="56"/>
                    <a:pt x="91" y="56"/>
                    <a:pt x="91" y="56"/>
                  </a:cubicBezTo>
                  <a:lnTo>
                    <a:pt x="19" y="57"/>
                  </a:lnTo>
                  <a:close/>
                </a:path>
              </a:pathLst>
            </a:custGeom>
            <a:solidFill>
              <a:schemeClr val="tx2">
                <a:lumMod val="75000"/>
              </a:schemeClr>
            </a:solidFill>
            <a:ln>
              <a:noFill/>
            </a:ln>
          </p:spPr>
          <p:txBody>
            <a:bodyPr vert="horz" wrap="square" lIns="109728" tIns="54864" rIns="109728" bIns="54864" numCol="1" anchor="t" anchorCtr="0" compatLnSpc="1"/>
            <a:lstStyle/>
            <a:p>
              <a:pPr defTabSz="1096645"/>
              <a:endParaRPr lang="zh-CN" altLang="en-US" sz="2160">
                <a:solidFill>
                  <a:prstClr val="black"/>
                </a:solidFill>
                <a:latin typeface="Calibri" panose="020F0502020204030204"/>
                <a:ea typeface="幼圆" panose="02010509060101010101"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2000" advClick="0" advTm="11000"/>
    </mc:Choice>
    <mc:Fallback xmlns="">
      <p:transition spd="slow" advClick="0" advTm="1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3000"/>
                            </p:stCondLst>
                            <p:childTnLst>
                              <p:par>
                                <p:cTn id="17" presetID="52"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Scale>
                                      <p:cBhvr>
                                        <p:cTn id="19" dur="10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18"/>
                                        </p:tgtEl>
                                        <p:attrNameLst>
                                          <p:attrName>ppt_x</p:attrName>
                                          <p:attrName>ppt_y</p:attrName>
                                        </p:attrNameLst>
                                      </p:cBhvr>
                                    </p:animMotion>
                                    <p:animEffect transition="in" filter="fade">
                                      <p:cBhvr>
                                        <p:cTn id="21" dur="1000"/>
                                        <p:tgtEl>
                                          <p:spTgt spid="18"/>
                                        </p:tgtEl>
                                      </p:cBhvr>
                                    </p:animEffect>
                                  </p:childTnLst>
                                </p:cTn>
                              </p:par>
                              <p:par>
                                <p:cTn id="22" presetID="52" presetClass="entr" presetSubtype="0" fill="hold" nodeType="withEffect">
                                  <p:stCondLst>
                                    <p:cond delay="250"/>
                                  </p:stCondLst>
                                  <p:childTnLst>
                                    <p:set>
                                      <p:cBhvr>
                                        <p:cTn id="23" dur="1" fill="hold">
                                          <p:stCondLst>
                                            <p:cond delay="0"/>
                                          </p:stCondLst>
                                        </p:cTn>
                                        <p:tgtEl>
                                          <p:spTgt spid="9"/>
                                        </p:tgtEl>
                                        <p:attrNameLst>
                                          <p:attrName>style.visibility</p:attrName>
                                        </p:attrNameLst>
                                      </p:cBhvr>
                                      <p:to>
                                        <p:strVal val="visible"/>
                                      </p:to>
                                    </p:set>
                                    <p:animScale>
                                      <p:cBhvr>
                                        <p:cTn id="24"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9"/>
                                        </p:tgtEl>
                                        <p:attrNameLst>
                                          <p:attrName>ppt_x</p:attrName>
                                          <p:attrName>ppt_y</p:attrName>
                                        </p:attrNameLst>
                                      </p:cBhvr>
                                    </p:animMotion>
                                    <p:animEffect transition="in" filter="fade">
                                      <p:cBhvr>
                                        <p:cTn id="26" dur="1000"/>
                                        <p:tgtEl>
                                          <p:spTgt spid="9"/>
                                        </p:tgtEl>
                                      </p:cBhvr>
                                    </p:animEffect>
                                  </p:childTnLst>
                                </p:cTn>
                              </p:par>
                              <p:par>
                                <p:cTn id="27" presetID="52" presetClass="entr" presetSubtype="0" fill="hold" nodeType="withEffect">
                                  <p:stCondLst>
                                    <p:cond delay="500"/>
                                  </p:stCondLst>
                                  <p:childTnLst>
                                    <p:set>
                                      <p:cBhvr>
                                        <p:cTn id="28" dur="1" fill="hold">
                                          <p:stCondLst>
                                            <p:cond delay="0"/>
                                          </p:stCondLst>
                                        </p:cTn>
                                        <p:tgtEl>
                                          <p:spTgt spid="29"/>
                                        </p:tgtEl>
                                        <p:attrNameLst>
                                          <p:attrName>style.visibility</p:attrName>
                                        </p:attrNameLst>
                                      </p:cBhvr>
                                      <p:to>
                                        <p:strVal val="visible"/>
                                      </p:to>
                                    </p:set>
                                    <p:animScale>
                                      <p:cBhvr>
                                        <p:cTn id="29" dur="1000" decel="50000" fill="hold">
                                          <p:stCondLst>
                                            <p:cond delay="0"/>
                                          </p:stCondLst>
                                        </p:cTn>
                                        <p:tgtEl>
                                          <p:spTgt spid="2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0" dur="1000" decel="50000" fill="hold">
                                          <p:stCondLst>
                                            <p:cond delay="0"/>
                                          </p:stCondLst>
                                        </p:cTn>
                                        <p:tgtEl>
                                          <p:spTgt spid="29"/>
                                        </p:tgtEl>
                                        <p:attrNameLst>
                                          <p:attrName>ppt_x</p:attrName>
                                          <p:attrName>ppt_y</p:attrName>
                                        </p:attrNameLst>
                                      </p:cBhvr>
                                    </p:animMotion>
                                    <p:animEffect transition="in" filter="fade">
                                      <p:cBhvr>
                                        <p:cTn id="31" dur="1000"/>
                                        <p:tgtEl>
                                          <p:spTgt spid="29"/>
                                        </p:tgtEl>
                                      </p:cBhvr>
                                    </p:animEffect>
                                  </p:childTnLst>
                                </p:cTn>
                              </p:par>
                              <p:par>
                                <p:cTn id="32" presetID="52" presetClass="entr" presetSubtype="0" fill="hold" nodeType="withEffect">
                                  <p:stCondLst>
                                    <p:cond delay="750"/>
                                  </p:stCondLst>
                                  <p:childTnLst>
                                    <p:set>
                                      <p:cBhvr>
                                        <p:cTn id="33" dur="1" fill="hold">
                                          <p:stCondLst>
                                            <p:cond delay="0"/>
                                          </p:stCondLst>
                                        </p:cTn>
                                        <p:tgtEl>
                                          <p:spTgt spid="36"/>
                                        </p:tgtEl>
                                        <p:attrNameLst>
                                          <p:attrName>style.visibility</p:attrName>
                                        </p:attrNameLst>
                                      </p:cBhvr>
                                      <p:to>
                                        <p:strVal val="visible"/>
                                      </p:to>
                                    </p:set>
                                    <p:animScale>
                                      <p:cBhvr>
                                        <p:cTn id="34" dur="1000" decel="50000" fill="hold">
                                          <p:stCondLst>
                                            <p:cond delay="0"/>
                                          </p:stCondLst>
                                        </p:cTn>
                                        <p:tgtEl>
                                          <p:spTgt spid="3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36"/>
                                        </p:tgtEl>
                                        <p:attrNameLst>
                                          <p:attrName>ppt_x</p:attrName>
                                          <p:attrName>ppt_y</p:attrName>
                                        </p:attrNameLst>
                                      </p:cBhvr>
                                    </p:animMotion>
                                    <p:animEffect transition="in" filter="fade">
                                      <p:cBhvr>
                                        <p:cTn id="36" dur="1000"/>
                                        <p:tgtEl>
                                          <p:spTgt spid="36"/>
                                        </p:tgtEl>
                                      </p:cBhvr>
                                    </p:animEffect>
                                  </p:childTnLst>
                                </p:cTn>
                              </p:par>
                              <p:par>
                                <p:cTn id="37" presetID="52" presetClass="entr" presetSubtype="0" fill="hold" nodeType="withEffect">
                                  <p:stCondLst>
                                    <p:cond delay="1000"/>
                                  </p:stCondLst>
                                  <p:childTnLst>
                                    <p:set>
                                      <p:cBhvr>
                                        <p:cTn id="38" dur="1" fill="hold">
                                          <p:stCondLst>
                                            <p:cond delay="0"/>
                                          </p:stCondLst>
                                        </p:cTn>
                                        <p:tgtEl>
                                          <p:spTgt spid="43"/>
                                        </p:tgtEl>
                                        <p:attrNameLst>
                                          <p:attrName>style.visibility</p:attrName>
                                        </p:attrNameLst>
                                      </p:cBhvr>
                                      <p:to>
                                        <p:strVal val="visible"/>
                                      </p:to>
                                    </p:set>
                                    <p:animScale>
                                      <p:cBhvr>
                                        <p:cTn id="39" dur="1000" decel="50000" fill="hold">
                                          <p:stCondLst>
                                            <p:cond delay="0"/>
                                          </p:stCondLst>
                                        </p:cTn>
                                        <p:tgtEl>
                                          <p:spTgt spid="4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0" dur="1000" decel="50000" fill="hold">
                                          <p:stCondLst>
                                            <p:cond delay="0"/>
                                          </p:stCondLst>
                                        </p:cTn>
                                        <p:tgtEl>
                                          <p:spTgt spid="43"/>
                                        </p:tgtEl>
                                        <p:attrNameLst>
                                          <p:attrName>ppt_x</p:attrName>
                                          <p:attrName>ppt_y</p:attrName>
                                        </p:attrNameLst>
                                      </p:cBhvr>
                                    </p:animMotion>
                                    <p:animEffect transition="in" filter="fade">
                                      <p:cBhvr>
                                        <p:cTn id="41" dur="1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rot="16200000">
            <a:off x="3559939" y="1870714"/>
            <a:ext cx="3901440" cy="2726055"/>
          </a:xfrm>
          <a:custGeom>
            <a:avLst/>
            <a:gdLst>
              <a:gd name="connsiteX0" fmla="*/ 1030079 w 2883578"/>
              <a:gd name="connsiteY0" fmla="*/ 0 h 2418446"/>
              <a:gd name="connsiteX1" fmla="*/ 1053716 w 2883578"/>
              <a:gd name="connsiteY1" fmla="*/ 43547 h 2418446"/>
              <a:gd name="connsiteX2" fmla="*/ 1441789 w 2883578"/>
              <a:gd name="connsiteY2" fmla="*/ 249884 h 2418446"/>
              <a:gd name="connsiteX3" fmla="*/ 1829862 w 2883578"/>
              <a:gd name="connsiteY3" fmla="*/ 43547 h 2418446"/>
              <a:gd name="connsiteX4" fmla="*/ 1853499 w 2883578"/>
              <a:gd name="connsiteY4" fmla="*/ 0 h 2418446"/>
              <a:gd name="connsiteX5" fmla="*/ 2883578 w 2883578"/>
              <a:gd name="connsiteY5" fmla="*/ 2418446 h 2418446"/>
              <a:gd name="connsiteX6" fmla="*/ 0 w 2883578"/>
              <a:gd name="connsiteY6" fmla="*/ 2418446 h 2418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3578" h="2418446">
                <a:moveTo>
                  <a:pt x="1030079" y="0"/>
                </a:moveTo>
                <a:lnTo>
                  <a:pt x="1053716" y="43547"/>
                </a:lnTo>
                <a:cubicBezTo>
                  <a:pt x="1137819" y="168036"/>
                  <a:pt x="1280246" y="249884"/>
                  <a:pt x="1441789" y="249884"/>
                </a:cubicBezTo>
                <a:cubicBezTo>
                  <a:pt x="1603332" y="249884"/>
                  <a:pt x="1745759" y="168036"/>
                  <a:pt x="1829862" y="43547"/>
                </a:cubicBezTo>
                <a:lnTo>
                  <a:pt x="1853499" y="0"/>
                </a:lnTo>
                <a:lnTo>
                  <a:pt x="2883578" y="2418446"/>
                </a:lnTo>
                <a:lnTo>
                  <a:pt x="0" y="2418446"/>
                </a:lnTo>
                <a:close/>
              </a:path>
            </a:pathLst>
          </a:custGeom>
          <a:gradFill flip="none" rotWithShape="1">
            <a:gsLst>
              <a:gs pos="0">
                <a:schemeClr val="tx2">
                  <a:lumMod val="75000"/>
                </a:schemeClr>
              </a:gs>
              <a:gs pos="100000">
                <a:sysClr val="window" lastClr="FFFFFF">
                  <a:alpha val="0"/>
                </a:sysClr>
              </a:gs>
            </a:gsLst>
            <a:lin ang="5400000" scaled="0"/>
            <a:tileRect/>
          </a:gradFill>
          <a:ln w="12700" cap="flat" cmpd="sng" algn="ctr">
            <a:noFill/>
            <a:prstDash val="solid"/>
            <a:miter lim="800000"/>
          </a:ln>
          <a:effectLst/>
        </p:spPr>
        <p:txBody>
          <a:bodyPr lIns="950171" tIns="54851" rIns="950171" bIns="54851" anchor="ctr"/>
          <a:lstStyle/>
          <a:p>
            <a:pPr algn="ctr" defTabSz="1096645">
              <a:lnSpc>
                <a:spcPct val="130000"/>
              </a:lnSpc>
              <a:defRPr/>
            </a:pPr>
            <a:endParaRPr lang="zh-CN" altLang="en-US" sz="2160" kern="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nvGrpSpPr>
          <p:cNvPr id="21" name="组合 20"/>
          <p:cNvGrpSpPr/>
          <p:nvPr/>
        </p:nvGrpSpPr>
        <p:grpSpPr>
          <a:xfrm>
            <a:off x="609600" y="2224947"/>
            <a:ext cx="4708715" cy="1929956"/>
            <a:chOff x="0" y="1996995"/>
            <a:chExt cx="3923928" cy="1608297"/>
          </a:xfrm>
        </p:grpSpPr>
        <p:sp>
          <p:nvSpPr>
            <p:cNvPr id="22" name="矩形 21"/>
            <p:cNvSpPr/>
            <p:nvPr/>
          </p:nvSpPr>
          <p:spPr>
            <a:xfrm>
              <a:off x="0" y="2095384"/>
              <a:ext cx="2948360" cy="14616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2160">
                <a:solidFill>
                  <a:prstClr val="white"/>
                </a:solidFill>
                <a:latin typeface="微软雅黑" panose="020B0503020204020204" pitchFamily="34" charset="-122"/>
                <a:ea typeface="微软雅黑" panose="020B0503020204020204" pitchFamily="34" charset="-122"/>
              </a:endParaRPr>
            </a:p>
          </p:txBody>
        </p:sp>
        <p:sp>
          <p:nvSpPr>
            <p:cNvPr id="23" name="椭圆 22"/>
            <p:cNvSpPr/>
            <p:nvPr/>
          </p:nvSpPr>
          <p:spPr>
            <a:xfrm>
              <a:off x="2317378" y="1996995"/>
              <a:ext cx="1606550" cy="1608297"/>
            </a:xfrm>
            <a:prstGeom prst="ellipse">
              <a:avLst/>
            </a:prstGeom>
            <a:solidFill>
              <a:schemeClr val="bg1"/>
            </a:solidFill>
            <a:ln w="76200" cap="flat" cmpd="sng" algn="ctr">
              <a:noFill/>
              <a:prstDash val="solid"/>
              <a:miter lim="800000"/>
            </a:ln>
            <a:effectLst/>
          </p:spPr>
          <p:txBody>
            <a:bodyPr anchor="ctr"/>
            <a:lstStyle/>
            <a:p>
              <a:pPr algn="ctr" defTabSz="1096645">
                <a:lnSpc>
                  <a:spcPct val="130000"/>
                </a:lnSpc>
                <a:defRPr/>
              </a:pPr>
              <a:endParaRPr lang="zh-CN" altLang="en-US" sz="2880" b="1" kern="0" dirty="0">
                <a:solidFill>
                  <a:prstClr val="white"/>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0" y="6523005"/>
            <a:ext cx="12192000" cy="362503"/>
            <a:chOff x="-508001" y="5435836"/>
            <a:chExt cx="10160000" cy="302086"/>
          </a:xfrm>
          <a:solidFill>
            <a:schemeClr val="tx2">
              <a:lumMod val="75000"/>
            </a:schemeClr>
          </a:solidFill>
        </p:grpSpPr>
        <p:sp>
          <p:nvSpPr>
            <p:cNvPr id="26" name="矩形 25"/>
            <p:cNvSpPr/>
            <p:nvPr/>
          </p:nvSpPr>
          <p:spPr>
            <a:xfrm>
              <a:off x="-508001" y="5435836"/>
              <a:ext cx="2349624" cy="3020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2160">
                <a:solidFill>
                  <a:prstClr val="white"/>
                </a:solidFill>
                <a:latin typeface="微软雅黑" panose="020B0503020204020204" pitchFamily="34" charset="-122"/>
                <a:ea typeface="微软雅黑" panose="020B0503020204020204" pitchFamily="34" charset="-122"/>
              </a:endParaRPr>
            </a:p>
          </p:txBody>
        </p:sp>
        <p:sp>
          <p:nvSpPr>
            <p:cNvPr id="27" name="矩形 26"/>
            <p:cNvSpPr/>
            <p:nvPr/>
          </p:nvSpPr>
          <p:spPr>
            <a:xfrm>
              <a:off x="5471931" y="5435836"/>
              <a:ext cx="1841623" cy="3020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2160">
                <a:solidFill>
                  <a:prstClr val="white"/>
                </a:solidFill>
                <a:latin typeface="微软雅黑" panose="020B0503020204020204" pitchFamily="34" charset="-122"/>
                <a:ea typeface="微软雅黑" panose="020B0503020204020204" pitchFamily="34" charset="-122"/>
              </a:endParaRPr>
            </a:p>
          </p:txBody>
        </p:sp>
        <p:sp>
          <p:nvSpPr>
            <p:cNvPr id="28" name="矩形 27"/>
            <p:cNvSpPr/>
            <p:nvPr/>
          </p:nvSpPr>
          <p:spPr>
            <a:xfrm>
              <a:off x="1823977" y="5435836"/>
              <a:ext cx="1841623" cy="3020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2160">
                <a:solidFill>
                  <a:prstClr val="white"/>
                </a:solidFill>
                <a:latin typeface="微软雅黑" panose="020B0503020204020204" pitchFamily="34" charset="-122"/>
                <a:ea typeface="微软雅黑" panose="020B0503020204020204" pitchFamily="34" charset="-122"/>
              </a:endParaRPr>
            </a:p>
          </p:txBody>
        </p:sp>
        <p:sp>
          <p:nvSpPr>
            <p:cNvPr id="29" name="矩形 28"/>
            <p:cNvSpPr/>
            <p:nvPr/>
          </p:nvSpPr>
          <p:spPr>
            <a:xfrm>
              <a:off x="3647954" y="5435836"/>
              <a:ext cx="1841623" cy="3020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2160">
                <a:solidFill>
                  <a:prstClr val="white"/>
                </a:solidFill>
                <a:latin typeface="微软雅黑" panose="020B0503020204020204" pitchFamily="34" charset="-122"/>
                <a:ea typeface="微软雅黑" panose="020B0503020204020204" pitchFamily="34" charset="-122"/>
              </a:endParaRPr>
            </a:p>
          </p:txBody>
        </p:sp>
        <p:sp>
          <p:nvSpPr>
            <p:cNvPr id="30" name="矩形 29"/>
            <p:cNvSpPr/>
            <p:nvPr/>
          </p:nvSpPr>
          <p:spPr>
            <a:xfrm>
              <a:off x="7295909" y="5435836"/>
              <a:ext cx="2356090" cy="3020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2160">
                <a:solidFill>
                  <a:prstClr val="white"/>
                </a:solidFill>
                <a:latin typeface="微软雅黑" panose="020B0503020204020204" pitchFamily="34" charset="-122"/>
                <a:ea typeface="微软雅黑" panose="020B0503020204020204" pitchFamily="34" charset="-122"/>
              </a:endParaRPr>
            </a:p>
          </p:txBody>
        </p:sp>
      </p:grpSp>
      <p:sp>
        <p:nvSpPr>
          <p:cNvPr id="37" name="矩形 36"/>
          <p:cNvSpPr/>
          <p:nvPr/>
        </p:nvSpPr>
        <p:spPr>
          <a:xfrm>
            <a:off x="1181144" y="2891138"/>
            <a:ext cx="1696311" cy="597573"/>
          </a:xfrm>
          <a:prstGeom prst="rect">
            <a:avLst/>
          </a:prstGeom>
        </p:spPr>
        <p:txBody>
          <a:bodyPr wrap="none" lIns="109703" tIns="54851" rIns="109703" bIns="54851">
            <a:spAutoFit/>
          </a:bodyPr>
          <a:lstStyle/>
          <a:p>
            <a:pPr algn="ctr" defTabSz="822325">
              <a:lnSpc>
                <a:spcPct val="120000"/>
              </a:lnSpc>
            </a:pPr>
            <a:r>
              <a:rPr lang="zh-CN" altLang="en-US" sz="2880" b="1" dirty="0">
                <a:solidFill>
                  <a:prstClr val="white"/>
                </a:solidFill>
                <a:latin typeface="微软雅黑" panose="020B0503020204020204" pitchFamily="34" charset="-122"/>
                <a:ea typeface="微软雅黑" panose="020B0503020204020204" pitchFamily="34" charset="-122"/>
              </a:rPr>
              <a:t>模型设计</a:t>
            </a:r>
          </a:p>
        </p:txBody>
      </p:sp>
    </p:spTree>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p:cTn id="11" dur="500" fill="hold"/>
                                        <p:tgtEl>
                                          <p:spTgt spid="37"/>
                                        </p:tgtEl>
                                        <p:attrNameLst>
                                          <p:attrName>ppt_w</p:attrName>
                                        </p:attrNameLst>
                                      </p:cBhvr>
                                      <p:tavLst>
                                        <p:tav tm="0">
                                          <p:val>
                                            <p:fltVal val="0"/>
                                          </p:val>
                                        </p:tav>
                                        <p:tav tm="100000">
                                          <p:val>
                                            <p:strVal val="#ppt_w"/>
                                          </p:val>
                                        </p:tav>
                                      </p:tavLst>
                                    </p:anim>
                                    <p:anim calcmode="lin" valueType="num">
                                      <p:cBhvr>
                                        <p:cTn id="12" dur="500" fill="hold"/>
                                        <p:tgtEl>
                                          <p:spTgt spid="37"/>
                                        </p:tgtEl>
                                        <p:attrNameLst>
                                          <p:attrName>ppt_h</p:attrName>
                                        </p:attrNameLst>
                                      </p:cBhvr>
                                      <p:tavLst>
                                        <p:tav tm="0">
                                          <p:val>
                                            <p:fltVal val="0"/>
                                          </p:val>
                                        </p:tav>
                                        <p:tav tm="100000">
                                          <p:val>
                                            <p:strVal val="#ppt_h"/>
                                          </p:val>
                                        </p:tav>
                                      </p:tavLst>
                                    </p:anim>
                                    <p:animEffect transition="in" filter="fade">
                                      <p:cBhvr>
                                        <p:cTn id="13" dur="500"/>
                                        <p:tgtEl>
                                          <p:spTgt spid="37"/>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938658" y="261371"/>
            <a:ext cx="4725295" cy="523116"/>
            <a:chOff x="274214" y="217809"/>
            <a:chExt cx="3937746" cy="435930"/>
          </a:xfrm>
        </p:grpSpPr>
        <p:grpSp>
          <p:nvGrpSpPr>
            <p:cNvPr id="24" name="组合 23"/>
            <p:cNvGrpSpPr/>
            <p:nvPr/>
          </p:nvGrpSpPr>
          <p:grpSpPr>
            <a:xfrm>
              <a:off x="274214" y="217809"/>
              <a:ext cx="454527" cy="435930"/>
              <a:chOff x="683568" y="1489348"/>
              <a:chExt cx="2638425" cy="2530475"/>
            </a:xfrm>
          </p:grpSpPr>
          <p:sp>
            <p:nvSpPr>
              <p:cNvPr id="26" name="Freeform 7"/>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chemeClr val="tx2">
                  <a:lumMod val="75000"/>
                </a:schemeClr>
              </a:solidFill>
              <a:ln>
                <a:noFill/>
              </a:ln>
            </p:spPr>
            <p:txBody>
              <a:bodyPr vert="horz" wrap="square" lIns="109728" tIns="54864" rIns="109728" bIns="54864" numCol="1" anchor="t" anchorCtr="0" compatLnSpc="1"/>
              <a:lstStyle/>
              <a:p>
                <a:pPr defTabSz="1096645"/>
                <a:endParaRPr lang="zh-CN" altLang="en-US" sz="2160">
                  <a:solidFill>
                    <a:prstClr val="black"/>
                  </a:solidFill>
                  <a:latin typeface="Calibri" panose="020F0502020204030204"/>
                  <a:ea typeface="幼圆" panose="02010509060101010101" charset="-122"/>
                </a:endParaRPr>
              </a:p>
            </p:txBody>
          </p:sp>
          <p:sp>
            <p:nvSpPr>
              <p:cNvPr id="27" name="Freeform 8"/>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chemeClr val="tx2">
                  <a:lumMod val="75000"/>
                </a:schemeClr>
              </a:solidFill>
              <a:ln>
                <a:noFill/>
              </a:ln>
            </p:spPr>
            <p:txBody>
              <a:bodyPr vert="horz" wrap="square" lIns="109728" tIns="54864" rIns="109728" bIns="54864" numCol="1" anchor="t" anchorCtr="0" compatLnSpc="1"/>
              <a:lstStyle/>
              <a:p>
                <a:pPr defTabSz="1096645"/>
                <a:endParaRPr lang="zh-CN" altLang="en-US" sz="2160">
                  <a:solidFill>
                    <a:prstClr val="black"/>
                  </a:solidFill>
                  <a:latin typeface="Calibri" panose="020F0502020204030204"/>
                  <a:ea typeface="幼圆" panose="02010509060101010101" charset="-122"/>
                </a:endParaRPr>
              </a:p>
            </p:txBody>
          </p:sp>
        </p:grpSp>
        <p:sp>
          <p:nvSpPr>
            <p:cNvPr id="25" name="TextBox 24"/>
            <p:cNvSpPr txBox="1"/>
            <p:nvPr/>
          </p:nvSpPr>
          <p:spPr>
            <a:xfrm>
              <a:off x="728742" y="235719"/>
              <a:ext cx="3483218" cy="383646"/>
            </a:xfrm>
            <a:prstGeom prst="rect">
              <a:avLst/>
            </a:prstGeom>
            <a:noFill/>
          </p:spPr>
          <p:txBody>
            <a:bodyPr wrap="square" rtlCol="0">
              <a:spAutoFit/>
            </a:bodyPr>
            <a:lstStyle/>
            <a:p>
              <a:pPr defTabSz="1096645"/>
              <a:r>
                <a:rPr lang="zh-CN" altLang="en-US" sz="2400" b="1" dirty="0">
                  <a:solidFill>
                    <a:prstClr val="black"/>
                  </a:solidFill>
                  <a:latin typeface="微软雅黑" panose="020B0503020204020204" pitchFamily="34" charset="-122"/>
                  <a:ea typeface="微软雅黑" panose="020B0503020204020204" pitchFamily="34" charset="-122"/>
                  <a:sym typeface="+mn-ea"/>
                </a:rPr>
                <a:t>特征提取网络结构设计</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grpSp>
      <p:pic>
        <p:nvPicPr>
          <p:cNvPr id="8" name="图片 7"/>
          <p:cNvPicPr>
            <a:picLocks noChangeAspect="1"/>
          </p:cNvPicPr>
          <p:nvPr/>
        </p:nvPicPr>
        <p:blipFill>
          <a:blip r:embed="rId3"/>
          <a:stretch>
            <a:fillRect/>
          </a:stretch>
        </p:blipFill>
        <p:spPr>
          <a:xfrm>
            <a:off x="2397054" y="1244600"/>
            <a:ext cx="7747776" cy="3778161"/>
          </a:xfrm>
          <a:prstGeom prst="rect">
            <a:avLst/>
          </a:prstGeom>
        </p:spPr>
      </p:pic>
      <p:sp>
        <p:nvSpPr>
          <p:cNvPr id="9" name="TextBox 11"/>
          <p:cNvSpPr txBox="1">
            <a:spLocks noChangeArrowheads="1"/>
          </p:cNvSpPr>
          <p:nvPr/>
        </p:nvSpPr>
        <p:spPr bwMode="auto">
          <a:xfrm>
            <a:off x="4983480" y="784225"/>
            <a:ext cx="25749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just" defTabSz="1096645">
              <a:lnSpc>
                <a:spcPct val="120000"/>
              </a:lnSpc>
            </a:pP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各特征提取网络对比</a:t>
            </a:r>
          </a:p>
        </p:txBody>
      </p:sp>
      <p:sp>
        <p:nvSpPr>
          <p:cNvPr id="2" name="矩形 1">
            <a:extLst>
              <a:ext uri="{FF2B5EF4-FFF2-40B4-BE49-F238E27FC236}">
                <a16:creationId xmlns:a16="http://schemas.microsoft.com/office/drawing/2014/main" id="{A3960888-6E5E-4D84-9454-76F4F5E3EB7E}"/>
              </a:ext>
            </a:extLst>
          </p:cNvPr>
          <p:cNvSpPr/>
          <p:nvPr/>
        </p:nvSpPr>
        <p:spPr>
          <a:xfrm>
            <a:off x="1506832" y="5022761"/>
            <a:ext cx="9528220" cy="1706878"/>
          </a:xfrm>
          <a:prstGeom prst="rect">
            <a:avLst/>
          </a:prstGeom>
        </p:spPr>
        <p:txBody>
          <a:bodyPr wrap="square">
            <a:spAutoFit/>
          </a:bodyPr>
          <a:lstStyle/>
          <a:p>
            <a:pPr>
              <a:lnSpc>
                <a:spcPct val="150000"/>
              </a:lnSpc>
            </a:pPr>
            <a:r>
              <a:rPr lang="en-US" altLang="zh-CN" kern="100" dirty="0">
                <a:latin typeface="Times New Roman" panose="02020603050405020304" pitchFamily="18" charset="0"/>
                <a:ea typeface="宋体" panose="02010600030101010101" pitchFamily="2" charset="-122"/>
                <a:cs typeface="宋体" panose="02010600030101010101" pitchFamily="2" charset="-122"/>
              </a:rPr>
              <a:t>        </a:t>
            </a:r>
            <a:r>
              <a:rPr lang="zh-CN" altLang="zh-CN" kern="100" dirty="0">
                <a:latin typeface="Times New Roman" panose="02020603050405020304" pitchFamily="18" charset="0"/>
                <a:ea typeface="宋体" panose="02010600030101010101" pitchFamily="2" charset="-122"/>
                <a:cs typeface="宋体" panose="02010600030101010101" pitchFamily="2" charset="-122"/>
              </a:rPr>
              <a:t>低层中有细节和语义，</a:t>
            </a:r>
            <a:r>
              <a:rPr lang="en-US" altLang="zh-CN" kern="100" dirty="0">
                <a:latin typeface="Times New Roman" panose="02020603050405020304" pitchFamily="18" charset="0"/>
                <a:ea typeface="宋体" panose="02010600030101010101" pitchFamily="2" charset="-122"/>
                <a:cs typeface="宋体" panose="02010600030101010101" pitchFamily="2" charset="-122"/>
              </a:rPr>
              <a:t>ResNeXt-101-FPN</a:t>
            </a:r>
            <a:r>
              <a:rPr lang="zh-CN" altLang="zh-CN" kern="100" dirty="0">
                <a:latin typeface="Times New Roman" panose="02020603050405020304" pitchFamily="18" charset="0"/>
                <a:ea typeface="宋体" panose="02010600030101010101" pitchFamily="2" charset="-122"/>
                <a:cs typeface="宋体" panose="02010600030101010101" pitchFamily="2" charset="-122"/>
              </a:rPr>
              <a:t>网络结构可以将高层中的特征传入低层中去，所以对特征提取的性能影响较大。将</a:t>
            </a:r>
            <a:r>
              <a:rPr lang="en-US" altLang="zh-CN" kern="100" dirty="0">
                <a:latin typeface="Times New Roman" panose="02020603050405020304" pitchFamily="18" charset="0"/>
                <a:ea typeface="宋体" panose="02010600030101010101" pitchFamily="2" charset="-122"/>
                <a:cs typeface="宋体" panose="02010600030101010101" pitchFamily="2" charset="-122"/>
              </a:rPr>
              <a:t>ResNeXt-101-FPN</a:t>
            </a:r>
            <a:r>
              <a:rPr lang="zh-CN" altLang="zh-CN" kern="100" dirty="0">
                <a:latin typeface="Times New Roman" panose="02020603050405020304" pitchFamily="18" charset="0"/>
                <a:ea typeface="宋体" panose="02010600030101010101" pitchFamily="2" charset="-122"/>
                <a:cs typeface="宋体" panose="02010600030101010101" pitchFamily="2" charset="-122"/>
              </a:rPr>
              <a:t>网络结构应用在</a:t>
            </a:r>
            <a:r>
              <a:rPr lang="en-US" altLang="zh-CN" kern="100" dirty="0">
                <a:latin typeface="Times New Roman" panose="02020603050405020304" pitchFamily="18" charset="0"/>
                <a:ea typeface="宋体" panose="02010600030101010101" pitchFamily="2" charset="-122"/>
                <a:cs typeface="宋体" panose="02010600030101010101" pitchFamily="2" charset="-122"/>
              </a:rPr>
              <a:t>Mask R-CNN</a:t>
            </a:r>
            <a:r>
              <a:rPr lang="zh-CN" altLang="zh-CN" kern="100" dirty="0">
                <a:latin typeface="Times New Roman" panose="02020603050405020304" pitchFamily="18" charset="0"/>
                <a:ea typeface="宋体" panose="02010600030101010101" pitchFamily="2" charset="-122"/>
                <a:cs typeface="宋体" panose="02010600030101010101" pitchFamily="2" charset="-122"/>
              </a:rPr>
              <a:t>中，在保证精度的同时减少计算量（一个</a:t>
            </a:r>
            <a:r>
              <a:rPr lang="en-US" altLang="zh-CN" kern="100" dirty="0">
                <a:latin typeface="Times New Roman" panose="02020603050405020304" pitchFamily="18" charset="0"/>
                <a:ea typeface="宋体" panose="02010600030101010101" pitchFamily="2" charset="-122"/>
                <a:cs typeface="宋体" panose="02010600030101010101" pitchFamily="2" charset="-122"/>
              </a:rPr>
              <a:t>101</a:t>
            </a:r>
            <a:r>
              <a:rPr lang="zh-CN" altLang="zh-CN" kern="100" dirty="0">
                <a:latin typeface="Times New Roman" panose="02020603050405020304" pitchFamily="18" charset="0"/>
                <a:ea typeface="宋体" panose="02010600030101010101" pitchFamily="2" charset="-122"/>
                <a:cs typeface="宋体" panose="02010600030101010101" pitchFamily="2" charset="-122"/>
              </a:rPr>
              <a:t>层的</a:t>
            </a:r>
            <a:r>
              <a:rPr lang="en-US" altLang="zh-CN" kern="100" dirty="0">
                <a:latin typeface="Times New Roman" panose="02020603050405020304" pitchFamily="18" charset="0"/>
                <a:ea typeface="宋体" panose="02010600030101010101" pitchFamily="2" charset="-122"/>
                <a:cs typeface="宋体" panose="02010600030101010101" pitchFamily="2" charset="-122"/>
              </a:rPr>
              <a:t> </a:t>
            </a:r>
            <a:r>
              <a:rPr lang="en-US" altLang="zh-CN" kern="100" dirty="0" err="1">
                <a:latin typeface="Times New Roman" panose="02020603050405020304" pitchFamily="18" charset="0"/>
                <a:ea typeface="宋体" panose="02010600030101010101" pitchFamily="2" charset="-122"/>
                <a:cs typeface="宋体" panose="02010600030101010101" pitchFamily="2" charset="-122"/>
              </a:rPr>
              <a:t>ResNeXt</a:t>
            </a:r>
            <a:r>
              <a:rPr lang="en-US" altLang="zh-CN" kern="100" dirty="0">
                <a:latin typeface="Times New Roman" panose="02020603050405020304" pitchFamily="18" charset="0"/>
                <a:ea typeface="宋体" panose="02010600030101010101" pitchFamily="2" charset="-122"/>
                <a:cs typeface="宋体" panose="02010600030101010101" pitchFamily="2" charset="-122"/>
              </a:rPr>
              <a:t> </a:t>
            </a:r>
            <a:r>
              <a:rPr lang="zh-CN" altLang="zh-CN" kern="100" dirty="0">
                <a:latin typeface="Times New Roman" panose="02020603050405020304" pitchFamily="18" charset="0"/>
                <a:ea typeface="宋体" panose="02010600030101010101" pitchFamily="2" charset="-122"/>
                <a:cs typeface="宋体" panose="02010600030101010101" pitchFamily="2" charset="-122"/>
              </a:rPr>
              <a:t>网络，和</a:t>
            </a:r>
            <a:r>
              <a:rPr lang="en-US" altLang="zh-CN" kern="100" dirty="0">
                <a:latin typeface="Times New Roman" panose="02020603050405020304" pitchFamily="18" charset="0"/>
                <a:ea typeface="宋体" panose="02010600030101010101" pitchFamily="2" charset="-122"/>
                <a:cs typeface="宋体" panose="02010600030101010101" pitchFamily="2" charset="-122"/>
              </a:rPr>
              <a:t> 200 </a:t>
            </a:r>
            <a:r>
              <a:rPr lang="zh-CN" altLang="zh-CN" kern="100" dirty="0">
                <a:latin typeface="Times New Roman" panose="02020603050405020304" pitchFamily="18" charset="0"/>
                <a:ea typeface="宋体" panose="02010600030101010101" pitchFamily="2" charset="-122"/>
                <a:cs typeface="宋体" panose="02010600030101010101" pitchFamily="2" charset="-122"/>
              </a:rPr>
              <a:t>层的</a:t>
            </a:r>
            <a:r>
              <a:rPr lang="en-US" altLang="zh-CN" kern="100" dirty="0">
                <a:latin typeface="Times New Roman" panose="02020603050405020304" pitchFamily="18" charset="0"/>
                <a:ea typeface="宋体" panose="02010600030101010101" pitchFamily="2" charset="-122"/>
                <a:cs typeface="宋体" panose="02010600030101010101" pitchFamily="2" charset="-122"/>
              </a:rPr>
              <a:t> </a:t>
            </a:r>
            <a:r>
              <a:rPr lang="en-US" altLang="zh-CN" kern="100" dirty="0" err="1">
                <a:latin typeface="Times New Roman" panose="02020603050405020304" pitchFamily="18" charset="0"/>
                <a:ea typeface="宋体" panose="02010600030101010101" pitchFamily="2" charset="-122"/>
                <a:cs typeface="宋体" panose="02010600030101010101" pitchFamily="2" charset="-122"/>
              </a:rPr>
              <a:t>ResNet</a:t>
            </a:r>
            <a:r>
              <a:rPr lang="en-US" altLang="zh-CN" kern="100" dirty="0">
                <a:latin typeface="Times New Roman" panose="02020603050405020304" pitchFamily="18" charset="0"/>
                <a:ea typeface="宋体" panose="02010600030101010101" pitchFamily="2" charset="-122"/>
                <a:cs typeface="宋体" panose="02010600030101010101" pitchFamily="2" charset="-122"/>
              </a:rPr>
              <a:t> </a:t>
            </a:r>
            <a:r>
              <a:rPr lang="zh-CN" altLang="zh-CN" kern="100" dirty="0">
                <a:latin typeface="Times New Roman" panose="02020603050405020304" pitchFamily="18" charset="0"/>
                <a:ea typeface="宋体" panose="02010600030101010101" pitchFamily="2" charset="-122"/>
                <a:cs typeface="宋体" panose="02010600030101010101" pitchFamily="2" charset="-122"/>
              </a:rPr>
              <a:t>准确度相似，但其计算量只有后者的一半）并降低复杂度。</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组合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8941" y="3324545"/>
            <a:ext cx="844204" cy="681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 name="组合 22"/>
          <p:cNvGrpSpPr/>
          <p:nvPr/>
        </p:nvGrpSpPr>
        <p:grpSpPr>
          <a:xfrm>
            <a:off x="938658" y="261371"/>
            <a:ext cx="4725295" cy="523116"/>
            <a:chOff x="274214" y="217809"/>
            <a:chExt cx="3937746" cy="435930"/>
          </a:xfrm>
        </p:grpSpPr>
        <p:grpSp>
          <p:nvGrpSpPr>
            <p:cNvPr id="24" name="组合 23"/>
            <p:cNvGrpSpPr/>
            <p:nvPr/>
          </p:nvGrpSpPr>
          <p:grpSpPr>
            <a:xfrm>
              <a:off x="274214" y="217809"/>
              <a:ext cx="454527" cy="435930"/>
              <a:chOff x="683568" y="1489348"/>
              <a:chExt cx="2638425" cy="2530475"/>
            </a:xfrm>
          </p:grpSpPr>
          <p:sp>
            <p:nvSpPr>
              <p:cNvPr id="26" name="Freeform 7"/>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chemeClr val="tx2">
                  <a:lumMod val="75000"/>
                </a:schemeClr>
              </a:solidFill>
              <a:ln>
                <a:noFill/>
              </a:ln>
            </p:spPr>
            <p:txBody>
              <a:bodyPr vert="horz" wrap="square" lIns="109728" tIns="54864" rIns="109728" bIns="54864" numCol="1" anchor="t" anchorCtr="0" compatLnSpc="1"/>
              <a:lstStyle/>
              <a:p>
                <a:pPr defTabSz="1096645"/>
                <a:endParaRPr lang="zh-CN" altLang="en-US" sz="2160">
                  <a:solidFill>
                    <a:prstClr val="black"/>
                  </a:solidFill>
                  <a:latin typeface="Calibri" panose="020F0502020204030204"/>
                  <a:ea typeface="幼圆" panose="02010509060101010101" charset="-122"/>
                </a:endParaRPr>
              </a:p>
            </p:txBody>
          </p:sp>
          <p:sp>
            <p:nvSpPr>
              <p:cNvPr id="27" name="Freeform 8"/>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chemeClr val="tx2">
                  <a:lumMod val="75000"/>
                </a:schemeClr>
              </a:solidFill>
              <a:ln>
                <a:noFill/>
              </a:ln>
            </p:spPr>
            <p:txBody>
              <a:bodyPr vert="horz" wrap="square" lIns="109728" tIns="54864" rIns="109728" bIns="54864" numCol="1" anchor="t" anchorCtr="0" compatLnSpc="1"/>
              <a:lstStyle/>
              <a:p>
                <a:pPr defTabSz="1096645"/>
                <a:endParaRPr lang="zh-CN" altLang="en-US" sz="2160">
                  <a:solidFill>
                    <a:prstClr val="black"/>
                  </a:solidFill>
                  <a:latin typeface="Calibri" panose="020F0502020204030204"/>
                  <a:ea typeface="幼圆" panose="02010509060101010101" charset="-122"/>
                </a:endParaRPr>
              </a:p>
            </p:txBody>
          </p:sp>
        </p:grpSp>
        <p:sp>
          <p:nvSpPr>
            <p:cNvPr id="25" name="TextBox 24"/>
            <p:cNvSpPr txBox="1"/>
            <p:nvPr/>
          </p:nvSpPr>
          <p:spPr>
            <a:xfrm>
              <a:off x="728742" y="235719"/>
              <a:ext cx="3483218" cy="383646"/>
            </a:xfrm>
            <a:prstGeom prst="rect">
              <a:avLst/>
            </a:prstGeom>
            <a:noFill/>
          </p:spPr>
          <p:txBody>
            <a:bodyPr wrap="square" rtlCol="0">
              <a:spAutoFit/>
            </a:bodyPr>
            <a:lstStyle/>
            <a:p>
              <a:pPr defTabSz="1096645"/>
              <a:r>
                <a:rPr lang="zh-CN" altLang="en-US" sz="2400" b="1" dirty="0">
                  <a:solidFill>
                    <a:prstClr val="black"/>
                  </a:solidFill>
                  <a:latin typeface="微软雅黑" panose="020B0503020204020204" pitchFamily="34" charset="-122"/>
                  <a:ea typeface="微软雅黑" panose="020B0503020204020204" pitchFamily="34" charset="-122"/>
                  <a:sym typeface="+mn-ea"/>
                </a:rPr>
                <a:t>候选窗口分类器结构设计</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grpSp>
      <p:sp>
        <p:nvSpPr>
          <p:cNvPr id="3" name="矩形 2">
            <a:extLst>
              <a:ext uri="{FF2B5EF4-FFF2-40B4-BE49-F238E27FC236}">
                <a16:creationId xmlns:a16="http://schemas.microsoft.com/office/drawing/2014/main" id="{35C0F715-1BB3-4456-8615-C7A0DA559985}"/>
              </a:ext>
            </a:extLst>
          </p:cNvPr>
          <p:cNvSpPr/>
          <p:nvPr/>
        </p:nvSpPr>
        <p:spPr>
          <a:xfrm>
            <a:off x="456574" y="858796"/>
            <a:ext cx="11278850" cy="1706878"/>
          </a:xfrm>
          <a:prstGeom prst="rect">
            <a:avLst/>
          </a:prstGeom>
        </p:spPr>
        <p:txBody>
          <a:bodyPr wrap="square">
            <a:spAutoFit/>
          </a:bodyPr>
          <a:lstStyle/>
          <a:p>
            <a:pPr>
              <a:lnSpc>
                <a:spcPct val="150000"/>
              </a:lnSpc>
            </a:pPr>
            <a:r>
              <a:rPr lang="zh-CN" altLang="en-US" kern="100" dirty="0">
                <a:latin typeface="Times New Roman" panose="02020603050405020304" pitchFamily="18" charset="0"/>
                <a:ea typeface="宋体" panose="02010600030101010101" pitchFamily="2" charset="-122"/>
                <a:cs typeface="宋体" panose="02010600030101010101" pitchFamily="2" charset="-122"/>
              </a:rPr>
              <a:t>        传统的感兴趣区域池化层（</a:t>
            </a:r>
            <a:r>
              <a:rPr lang="en-US" altLang="zh-CN" kern="100" dirty="0">
                <a:latin typeface="Times New Roman" panose="02020603050405020304" pitchFamily="18" charset="0"/>
                <a:ea typeface="宋体" panose="02010600030101010101" pitchFamily="2" charset="-122"/>
                <a:cs typeface="宋体" panose="02010600030101010101" pitchFamily="2" charset="-122"/>
              </a:rPr>
              <a:t> </a:t>
            </a:r>
            <a:r>
              <a:rPr lang="en-US" altLang="zh-CN" kern="100" dirty="0" err="1">
                <a:latin typeface="Times New Roman" panose="02020603050405020304" pitchFamily="18" charset="0"/>
                <a:ea typeface="宋体" panose="02010600030101010101" pitchFamily="2" charset="-122"/>
                <a:cs typeface="宋体" panose="02010600030101010101" pitchFamily="2" charset="-122"/>
              </a:rPr>
              <a:t>RoI</a:t>
            </a:r>
            <a:r>
              <a:rPr lang="en-US" altLang="zh-CN" kern="100" dirty="0">
                <a:latin typeface="Times New Roman" panose="02020603050405020304" pitchFamily="18" charset="0"/>
                <a:ea typeface="宋体" panose="02010600030101010101" pitchFamily="2" charset="-122"/>
                <a:cs typeface="宋体" panose="02010600030101010101" pitchFamily="2" charset="-122"/>
              </a:rPr>
              <a:t> Pooling </a:t>
            </a:r>
            <a:r>
              <a:rPr lang="zh-CN" altLang="en-US" kern="100" dirty="0">
                <a:latin typeface="Times New Roman" panose="02020603050405020304" pitchFamily="18" charset="0"/>
                <a:ea typeface="宋体" panose="02010600030101010101" pitchFamily="2" charset="-122"/>
                <a:cs typeface="宋体" panose="02010600030101010101" pitchFamily="2" charset="-122"/>
              </a:rPr>
              <a:t>）</a:t>
            </a:r>
            <a:r>
              <a:rPr lang="zh-CN" altLang="zh-CN" kern="100" dirty="0">
                <a:latin typeface="Times New Roman" panose="02020603050405020304" pitchFamily="18" charset="0"/>
                <a:ea typeface="宋体" panose="02010600030101010101" pitchFamily="2" charset="-122"/>
                <a:cs typeface="宋体" panose="02010600030101010101" pitchFamily="2" charset="-122"/>
              </a:rPr>
              <a:t>在进行将原图映射到特征图时，进行了对应的取整，使得存在了误差。而此误差会使得特征图在反向映射回原图的时候在经过最大池化层后，特征与原图之间空间存在明显偏差。因</a:t>
            </a:r>
            <a:r>
              <a:rPr lang="zh-CN" altLang="en-US" kern="100" dirty="0">
                <a:latin typeface="Times New Roman" panose="02020603050405020304" pitchFamily="18" charset="0"/>
                <a:ea typeface="宋体" panose="02010600030101010101" pitchFamily="2" charset="-122"/>
                <a:cs typeface="宋体" panose="02010600030101010101" pitchFamily="2" charset="-122"/>
              </a:rPr>
              <a:t>此选取</a:t>
            </a:r>
            <a:r>
              <a:rPr lang="en-US" altLang="zh-CN" kern="100" dirty="0" err="1">
                <a:latin typeface="Times New Roman" panose="02020603050405020304" pitchFamily="18" charset="0"/>
                <a:ea typeface="宋体" panose="02010600030101010101" pitchFamily="2" charset="-122"/>
                <a:cs typeface="宋体" panose="02010600030101010101" pitchFamily="2" charset="-122"/>
              </a:rPr>
              <a:t>ROIAlign</a:t>
            </a:r>
            <a:r>
              <a:rPr lang="zh-CN" altLang="zh-CN" kern="100" dirty="0">
                <a:latin typeface="Times New Roman" panose="02020603050405020304" pitchFamily="18" charset="0"/>
                <a:ea typeface="宋体" panose="02010600030101010101" pitchFamily="2" charset="-122"/>
                <a:cs typeface="宋体" panose="02010600030101010101" pitchFamily="2" charset="-122"/>
              </a:rPr>
              <a:t>层去除了所有的量化过程，目标检测支路依旧和</a:t>
            </a:r>
            <a:r>
              <a:rPr lang="en-US" altLang="zh-CN" kern="100" dirty="0" err="1">
                <a:latin typeface="Times New Roman" panose="02020603050405020304" pitchFamily="18" charset="0"/>
                <a:ea typeface="宋体" panose="02010600030101010101" pitchFamily="2" charset="-122"/>
                <a:cs typeface="宋体" panose="02010600030101010101" pitchFamily="2" charset="-122"/>
              </a:rPr>
              <a:t>RoI</a:t>
            </a:r>
            <a:r>
              <a:rPr lang="en-US" altLang="zh-CN" kern="100" dirty="0">
                <a:latin typeface="Times New Roman" panose="02020603050405020304" pitchFamily="18" charset="0"/>
                <a:ea typeface="宋体" panose="02010600030101010101" pitchFamily="2" charset="-122"/>
                <a:cs typeface="宋体" panose="02010600030101010101" pitchFamily="2" charset="-122"/>
              </a:rPr>
              <a:t> Pooling</a:t>
            </a:r>
            <a:r>
              <a:rPr lang="zh-CN" altLang="zh-CN" kern="100" dirty="0">
                <a:latin typeface="Times New Roman" panose="02020603050405020304" pitchFamily="18" charset="0"/>
                <a:ea typeface="宋体" panose="02010600030101010101" pitchFamily="2" charset="-122"/>
                <a:cs typeface="宋体" panose="02010600030101010101" pitchFamily="2" charset="-122"/>
              </a:rPr>
              <a:t>相同，从原图到特征图的</a:t>
            </a:r>
            <a:r>
              <a:rPr lang="en-US" altLang="zh-CN" kern="100" dirty="0">
                <a:latin typeface="Times New Roman" panose="02020603050405020304" pitchFamily="18" charset="0"/>
                <a:ea typeface="宋体" panose="02010600030101010101" pitchFamily="2" charset="-122"/>
                <a:cs typeface="宋体" panose="02010600030101010101" pitchFamily="2" charset="-122"/>
              </a:rPr>
              <a:t>ROI</a:t>
            </a:r>
            <a:r>
              <a:rPr lang="zh-CN" altLang="zh-CN" kern="100" dirty="0">
                <a:latin typeface="Times New Roman" panose="02020603050405020304" pitchFamily="18" charset="0"/>
                <a:ea typeface="宋体" panose="02010600030101010101" pitchFamily="2" charset="-122"/>
                <a:cs typeface="宋体" panose="02010600030101010101" pitchFamily="2" charset="-122"/>
              </a:rPr>
              <a:t>映射使用双线性插值，不取整，以降低误差，经过池化后再对应回原图的准确性也更高。</a:t>
            </a:r>
            <a:endParaRPr lang="zh-CN" altLang="en-US" dirty="0"/>
          </a:p>
        </p:txBody>
      </p:sp>
      <p:pic>
        <p:nvPicPr>
          <p:cNvPr id="6" name="图片 5">
            <a:extLst>
              <a:ext uri="{FF2B5EF4-FFF2-40B4-BE49-F238E27FC236}">
                <a16:creationId xmlns:a16="http://schemas.microsoft.com/office/drawing/2014/main" id="{585D07BC-FDB5-4EE8-9E3E-C237FA88D8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523" y="2681232"/>
            <a:ext cx="8380952" cy="400952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938658" y="261371"/>
            <a:ext cx="4725295" cy="523116"/>
            <a:chOff x="274214" y="217809"/>
            <a:chExt cx="3937746" cy="435930"/>
          </a:xfrm>
        </p:grpSpPr>
        <p:grpSp>
          <p:nvGrpSpPr>
            <p:cNvPr id="27" name="组合 26"/>
            <p:cNvGrpSpPr/>
            <p:nvPr/>
          </p:nvGrpSpPr>
          <p:grpSpPr>
            <a:xfrm>
              <a:off x="274214" y="217809"/>
              <a:ext cx="454527" cy="435930"/>
              <a:chOff x="683568" y="1489348"/>
              <a:chExt cx="2638425" cy="2530475"/>
            </a:xfrm>
          </p:grpSpPr>
          <p:sp>
            <p:nvSpPr>
              <p:cNvPr id="29" name="Freeform 7"/>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chemeClr val="tx2">
                  <a:lumMod val="75000"/>
                </a:schemeClr>
              </a:solidFill>
              <a:ln>
                <a:noFill/>
              </a:ln>
            </p:spPr>
            <p:txBody>
              <a:bodyPr vert="horz" wrap="square" lIns="109728" tIns="54864" rIns="109728" bIns="54864" numCol="1" anchor="t" anchorCtr="0" compatLnSpc="1"/>
              <a:lstStyle/>
              <a:p>
                <a:pPr defTabSz="1096645"/>
                <a:endParaRPr lang="zh-CN" altLang="en-US" sz="2160">
                  <a:solidFill>
                    <a:prstClr val="black"/>
                  </a:solidFill>
                  <a:latin typeface="Calibri" panose="020F0502020204030204"/>
                  <a:ea typeface="幼圆" panose="02010509060101010101" charset="-122"/>
                </a:endParaRPr>
              </a:p>
            </p:txBody>
          </p:sp>
          <p:sp>
            <p:nvSpPr>
              <p:cNvPr id="30" name="Freeform 8"/>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chemeClr val="tx2">
                  <a:lumMod val="75000"/>
                </a:schemeClr>
              </a:solidFill>
              <a:ln>
                <a:noFill/>
              </a:ln>
            </p:spPr>
            <p:txBody>
              <a:bodyPr vert="horz" wrap="square" lIns="109728" tIns="54864" rIns="109728" bIns="54864" numCol="1" anchor="t" anchorCtr="0" compatLnSpc="1"/>
              <a:lstStyle/>
              <a:p>
                <a:pPr defTabSz="1096645"/>
                <a:endParaRPr lang="zh-CN" altLang="en-US" sz="2160">
                  <a:solidFill>
                    <a:prstClr val="black"/>
                  </a:solidFill>
                  <a:latin typeface="Calibri" panose="020F0502020204030204"/>
                  <a:ea typeface="幼圆" panose="02010509060101010101" charset="-122"/>
                </a:endParaRPr>
              </a:p>
            </p:txBody>
          </p:sp>
        </p:grpSp>
        <p:sp>
          <p:nvSpPr>
            <p:cNvPr id="28" name="TextBox 27"/>
            <p:cNvSpPr txBox="1"/>
            <p:nvPr/>
          </p:nvSpPr>
          <p:spPr>
            <a:xfrm>
              <a:off x="728742" y="235719"/>
              <a:ext cx="3483218" cy="383646"/>
            </a:xfrm>
            <a:prstGeom prst="rect">
              <a:avLst/>
            </a:prstGeom>
            <a:noFill/>
          </p:spPr>
          <p:txBody>
            <a:bodyPr wrap="square" rtlCol="0">
              <a:spAutoFit/>
            </a:bodyPr>
            <a:lstStyle/>
            <a:p>
              <a:pPr defTabSz="1096645"/>
              <a:r>
                <a:rPr lang="zh-CN" altLang="en-US" sz="2400" b="1" dirty="0">
                  <a:solidFill>
                    <a:prstClr val="black"/>
                  </a:solidFill>
                  <a:latin typeface="微软雅黑" panose="020B0503020204020204" pitchFamily="34" charset="-122"/>
                  <a:ea typeface="微软雅黑" panose="020B0503020204020204" pitchFamily="34" charset="-122"/>
                </a:rPr>
                <a:t>数据集选取</a:t>
              </a:r>
            </a:p>
          </p:txBody>
        </p:sp>
      </p:grpSp>
      <p:grpSp>
        <p:nvGrpSpPr>
          <p:cNvPr id="5" name="组合 4">
            <a:extLst>
              <a:ext uri="{FF2B5EF4-FFF2-40B4-BE49-F238E27FC236}">
                <a16:creationId xmlns:a16="http://schemas.microsoft.com/office/drawing/2014/main" id="{05E3C1AC-8C5C-436D-806B-24F16D9CB3FA}"/>
              </a:ext>
            </a:extLst>
          </p:cNvPr>
          <p:cNvGrpSpPr/>
          <p:nvPr/>
        </p:nvGrpSpPr>
        <p:grpSpPr>
          <a:xfrm>
            <a:off x="1427921" y="1752142"/>
            <a:ext cx="9261603" cy="2880772"/>
            <a:chOff x="1211374" y="1249866"/>
            <a:chExt cx="9261603" cy="2880772"/>
          </a:xfrm>
        </p:grpSpPr>
        <p:sp>
          <p:nvSpPr>
            <p:cNvPr id="15" name="Freeform 116"/>
            <p:cNvSpPr>
              <a:spLocks noEditPoints="1"/>
            </p:cNvSpPr>
            <p:nvPr/>
          </p:nvSpPr>
          <p:spPr bwMode="auto">
            <a:xfrm>
              <a:off x="8405351" y="2077503"/>
              <a:ext cx="393144" cy="317051"/>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chemeClr val="bg1"/>
            </a:solidFill>
            <a:ln w="9525">
              <a:noFill/>
              <a:round/>
            </a:ln>
          </p:spPr>
          <p:txBody>
            <a:bodyPr vert="horz" wrap="square" lIns="82277" tIns="41139" rIns="82277" bIns="41139" numCol="1" anchor="t" anchorCtr="0" compatLnSpc="1"/>
            <a:lstStyle/>
            <a:p>
              <a:pPr defTabSz="1096645"/>
              <a:endParaRPr lang="en-US" sz="2160">
                <a:solidFill>
                  <a:prstClr val="black"/>
                </a:solidFill>
                <a:latin typeface="Calibri" panose="020F0502020204030204"/>
                <a:ea typeface="幼圆" panose="02010509060101010101" charset="-122"/>
              </a:endParaRPr>
            </a:p>
          </p:txBody>
        </p:sp>
        <p:sp>
          <p:nvSpPr>
            <p:cNvPr id="16" name="Freeform 105"/>
            <p:cNvSpPr>
              <a:spLocks noEditPoints="1"/>
            </p:cNvSpPr>
            <p:nvPr/>
          </p:nvSpPr>
          <p:spPr bwMode="auto">
            <a:xfrm>
              <a:off x="3329177" y="2060350"/>
              <a:ext cx="389953" cy="384303"/>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chemeClr val="bg1"/>
            </a:solidFill>
            <a:ln w="9525">
              <a:noFill/>
              <a:round/>
            </a:ln>
          </p:spPr>
          <p:txBody>
            <a:bodyPr vert="horz" wrap="square" lIns="82277" tIns="41139" rIns="82277" bIns="41139" numCol="1" anchor="t" anchorCtr="0" compatLnSpc="1"/>
            <a:lstStyle/>
            <a:p>
              <a:pPr defTabSz="1096645"/>
              <a:endParaRPr lang="en-US" sz="2160" dirty="0">
                <a:solidFill>
                  <a:srgbClr val="9BBB59">
                    <a:lumMod val="50000"/>
                  </a:srgbClr>
                </a:solidFill>
                <a:latin typeface="Calibri" panose="020F0502020204030204"/>
                <a:ea typeface="幼圆" panose="02010509060101010101" charset="-122"/>
              </a:endParaRPr>
            </a:p>
          </p:txBody>
        </p:sp>
        <p:sp>
          <p:nvSpPr>
            <p:cNvPr id="17" name="Freeform 62"/>
            <p:cNvSpPr>
              <a:spLocks noChangeAspect="1" noEditPoints="1"/>
            </p:cNvSpPr>
            <p:nvPr/>
          </p:nvSpPr>
          <p:spPr bwMode="auto">
            <a:xfrm>
              <a:off x="5872416" y="2360051"/>
              <a:ext cx="381253" cy="384303"/>
            </a:xfrm>
            <a:custGeom>
              <a:avLst/>
              <a:gdLst/>
              <a:ahLst/>
              <a:cxnLst>
                <a:cxn ang="0">
                  <a:pos x="58" y="33"/>
                </a:cxn>
                <a:cxn ang="0">
                  <a:pos x="57" y="34"/>
                </a:cxn>
                <a:cxn ang="0">
                  <a:pos x="50" y="35"/>
                </a:cxn>
                <a:cxn ang="0">
                  <a:pos x="49" y="39"/>
                </a:cxn>
                <a:cxn ang="0">
                  <a:pos x="53" y="44"/>
                </a:cxn>
                <a:cxn ang="0">
                  <a:pos x="53" y="45"/>
                </a:cxn>
                <a:cxn ang="0">
                  <a:pos x="53" y="46"/>
                </a:cxn>
                <a:cxn ang="0">
                  <a:pos x="45" y="53"/>
                </a:cxn>
                <a:cxn ang="0">
                  <a:pos x="44" y="52"/>
                </a:cxn>
                <a:cxn ang="0">
                  <a:pos x="39" y="48"/>
                </a:cxn>
                <a:cxn ang="0">
                  <a:pos x="36" y="50"/>
                </a:cxn>
                <a:cxn ang="0">
                  <a:pos x="34" y="57"/>
                </a:cxn>
                <a:cxn ang="0">
                  <a:pos x="33" y="58"/>
                </a:cxn>
                <a:cxn ang="0">
                  <a:pos x="25" y="58"/>
                </a:cxn>
                <a:cxn ang="0">
                  <a:pos x="23" y="57"/>
                </a:cxn>
                <a:cxn ang="0">
                  <a:pos x="22" y="50"/>
                </a:cxn>
                <a:cxn ang="0">
                  <a:pos x="19" y="48"/>
                </a:cxn>
                <a:cxn ang="0">
                  <a:pos x="14" y="52"/>
                </a:cxn>
                <a:cxn ang="0">
                  <a:pos x="13" y="53"/>
                </a:cxn>
                <a:cxn ang="0">
                  <a:pos x="12" y="52"/>
                </a:cxn>
                <a:cxn ang="0">
                  <a:pos x="5" y="46"/>
                </a:cxn>
                <a:cxn ang="0">
                  <a:pos x="5" y="45"/>
                </a:cxn>
                <a:cxn ang="0">
                  <a:pos x="5" y="44"/>
                </a:cxn>
                <a:cxn ang="0">
                  <a:pos x="9" y="39"/>
                </a:cxn>
                <a:cxn ang="0">
                  <a:pos x="8" y="35"/>
                </a:cxn>
                <a:cxn ang="0">
                  <a:pos x="1" y="34"/>
                </a:cxn>
                <a:cxn ang="0">
                  <a:pos x="0" y="33"/>
                </a:cxn>
                <a:cxn ang="0">
                  <a:pos x="0" y="24"/>
                </a:cxn>
                <a:cxn ang="0">
                  <a:pos x="1" y="23"/>
                </a:cxn>
                <a:cxn ang="0">
                  <a:pos x="8" y="22"/>
                </a:cxn>
                <a:cxn ang="0">
                  <a:pos x="9" y="18"/>
                </a:cxn>
                <a:cxn ang="0">
                  <a:pos x="5" y="13"/>
                </a:cxn>
                <a:cxn ang="0">
                  <a:pos x="5" y="12"/>
                </a:cxn>
                <a:cxn ang="0">
                  <a:pos x="5" y="11"/>
                </a:cxn>
                <a:cxn ang="0">
                  <a:pos x="13" y="5"/>
                </a:cxn>
                <a:cxn ang="0">
                  <a:pos x="14" y="5"/>
                </a:cxn>
                <a:cxn ang="0">
                  <a:pos x="19" y="9"/>
                </a:cxn>
                <a:cxn ang="0">
                  <a:pos x="22" y="8"/>
                </a:cxn>
                <a:cxn ang="0">
                  <a:pos x="23" y="1"/>
                </a:cxn>
                <a:cxn ang="0">
                  <a:pos x="25" y="0"/>
                </a:cxn>
                <a:cxn ang="0">
                  <a:pos x="33" y="0"/>
                </a:cxn>
                <a:cxn ang="0">
                  <a:pos x="34" y="1"/>
                </a:cxn>
                <a:cxn ang="0">
                  <a:pos x="36" y="8"/>
                </a:cxn>
                <a:cxn ang="0">
                  <a:pos x="39" y="9"/>
                </a:cxn>
                <a:cxn ang="0">
                  <a:pos x="44" y="5"/>
                </a:cxn>
                <a:cxn ang="0">
                  <a:pos x="45" y="5"/>
                </a:cxn>
                <a:cxn ang="0">
                  <a:pos x="46" y="5"/>
                </a:cxn>
                <a:cxn ang="0">
                  <a:pos x="52" y="12"/>
                </a:cxn>
                <a:cxn ang="0">
                  <a:pos x="53" y="12"/>
                </a:cxn>
                <a:cxn ang="0">
                  <a:pos x="52" y="13"/>
                </a:cxn>
                <a:cxn ang="0">
                  <a:pos x="48" y="18"/>
                </a:cxn>
                <a:cxn ang="0">
                  <a:pos x="50" y="22"/>
                </a:cxn>
                <a:cxn ang="0">
                  <a:pos x="57" y="23"/>
                </a:cxn>
                <a:cxn ang="0">
                  <a:pos x="58" y="25"/>
                </a:cxn>
                <a:cxn ang="0">
                  <a:pos x="58" y="33"/>
                </a:cxn>
                <a:cxn ang="0">
                  <a:pos x="29" y="19"/>
                </a:cxn>
                <a:cxn ang="0">
                  <a:pos x="19" y="29"/>
                </a:cxn>
                <a:cxn ang="0">
                  <a:pos x="29" y="38"/>
                </a:cxn>
                <a:cxn ang="0">
                  <a:pos x="39" y="29"/>
                </a:cxn>
                <a:cxn ang="0">
                  <a:pos x="29" y="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chemeClr val="bg1"/>
            </a:solidFill>
            <a:ln w="9525">
              <a:noFill/>
              <a:round/>
            </a:ln>
          </p:spPr>
          <p:txBody>
            <a:bodyPr vert="horz" wrap="square" lIns="82277" tIns="41139" rIns="82277" bIns="41139" numCol="1" anchor="t" anchorCtr="0" compatLnSpc="1"/>
            <a:lstStyle/>
            <a:p>
              <a:pPr defTabSz="1096645"/>
              <a:endParaRPr lang="en-US" sz="2160">
                <a:solidFill>
                  <a:prstClr val="black"/>
                </a:solidFill>
                <a:latin typeface="Calibri" panose="020F0502020204030204"/>
                <a:ea typeface="幼圆" panose="02010509060101010101" charset="-122"/>
              </a:endParaRPr>
            </a:p>
          </p:txBody>
        </p:sp>
        <p:sp>
          <p:nvSpPr>
            <p:cNvPr id="19" name="矩形 18"/>
            <p:cNvSpPr/>
            <p:nvPr/>
          </p:nvSpPr>
          <p:spPr>
            <a:xfrm>
              <a:off x="7669031" y="2508545"/>
              <a:ext cx="1865800" cy="390525"/>
            </a:xfrm>
            <a:prstGeom prst="rect">
              <a:avLst/>
            </a:prstGeom>
            <a:noFill/>
          </p:spPr>
          <p:txBody>
            <a:bodyPr wrap="square" lIns="82277" tIns="41139" rIns="82277" bIns="41139" rtlCol="0">
              <a:spAutoFit/>
            </a:bodyPr>
            <a:lstStyle/>
            <a:p>
              <a:pPr algn="just" defTabSz="1096645">
                <a:lnSpc>
                  <a:spcPct val="120000"/>
                </a:lnSpc>
              </a:pPr>
              <a:endParaRPr lang="en-US" altLang="zh-CN" sz="1680" dirty="0">
                <a:solidFill>
                  <a:prstClr val="white"/>
                </a:solidFill>
                <a:latin typeface="微软雅黑" panose="020B0503020204020204" pitchFamily="34" charset="-122"/>
                <a:ea typeface="微软雅黑" panose="020B0503020204020204" pitchFamily="34" charset="-122"/>
              </a:endParaRPr>
            </a:p>
          </p:txBody>
        </p:sp>
        <p:sp>
          <p:nvSpPr>
            <p:cNvPr id="20" name="矩形 19"/>
            <p:cNvSpPr/>
            <p:nvPr/>
          </p:nvSpPr>
          <p:spPr>
            <a:xfrm>
              <a:off x="5130143" y="2877730"/>
              <a:ext cx="1865800" cy="390525"/>
            </a:xfrm>
            <a:prstGeom prst="rect">
              <a:avLst/>
            </a:prstGeom>
            <a:noFill/>
          </p:spPr>
          <p:txBody>
            <a:bodyPr wrap="square" lIns="82277" tIns="41139" rIns="82277" bIns="41139" rtlCol="0">
              <a:spAutoFit/>
            </a:bodyPr>
            <a:lstStyle/>
            <a:p>
              <a:pPr algn="just" defTabSz="1096645">
                <a:lnSpc>
                  <a:spcPct val="120000"/>
                </a:lnSpc>
              </a:pPr>
              <a:endParaRPr lang="en-US" altLang="zh-CN" sz="1680" dirty="0">
                <a:solidFill>
                  <a:prstClr val="white"/>
                </a:solidFill>
                <a:latin typeface="微软雅黑" panose="020B0503020204020204" pitchFamily="34" charset="-122"/>
                <a:ea typeface="微软雅黑" panose="020B0503020204020204" pitchFamily="34" charset="-122"/>
              </a:endParaRPr>
            </a:p>
          </p:txBody>
        </p:sp>
        <p:sp>
          <p:nvSpPr>
            <p:cNvPr id="2" name="TextBox 12"/>
            <p:cNvSpPr txBox="1"/>
            <p:nvPr/>
          </p:nvSpPr>
          <p:spPr>
            <a:xfrm>
              <a:off x="1211374" y="2162530"/>
              <a:ext cx="9261603" cy="830997"/>
            </a:xfrm>
            <a:prstGeom prst="rect">
              <a:avLst/>
            </a:prstGeom>
            <a:noFill/>
          </p:spPr>
          <p:txBody>
            <a:bodyPr wrap="square" rtlCol="0">
              <a:spAutoFit/>
            </a:bodyPr>
            <a:lstStyle/>
            <a:p>
              <a:pPr defTabSz="1096645"/>
              <a:r>
                <a:rPr lang="zh-CN" altLang="en-US" sz="2400" b="1" dirty="0">
                  <a:solidFill>
                    <a:prstClr val="black"/>
                  </a:solidFill>
                  <a:latin typeface="微软雅黑" panose="020B0503020204020204" pitchFamily="34" charset="-122"/>
                  <a:ea typeface="微软雅黑" panose="020B0503020204020204" pitchFamily="34" charset="-122"/>
                </a:rPr>
                <a:t>       选取</a:t>
              </a:r>
              <a:r>
                <a:rPr lang="en-US" altLang="zh-CN" sz="2400" b="1" dirty="0">
                  <a:solidFill>
                    <a:prstClr val="black"/>
                  </a:solidFill>
                  <a:latin typeface="微软雅黑" panose="020B0503020204020204" pitchFamily="34" charset="-122"/>
                  <a:ea typeface="微软雅黑" panose="020B0503020204020204" pitchFamily="34" charset="-122"/>
                </a:rPr>
                <a:t>1000</a:t>
              </a:r>
              <a:r>
                <a:rPr lang="zh-CN" altLang="en-US" sz="2400" b="1" dirty="0">
                  <a:solidFill>
                    <a:prstClr val="black"/>
                  </a:solidFill>
                  <a:latin typeface="微软雅黑" panose="020B0503020204020204" pitchFamily="34" charset="-122"/>
                  <a:ea typeface="微软雅黑" panose="020B0503020204020204" pitchFamily="34" charset="-122"/>
                </a:rPr>
                <a:t>张香蕉图片，</a:t>
              </a:r>
              <a:r>
                <a:rPr lang="en-US" altLang="zh-CN" sz="2400" b="1" dirty="0">
                  <a:solidFill>
                    <a:prstClr val="black"/>
                  </a:solidFill>
                  <a:latin typeface="微软雅黑" panose="020B0503020204020204" pitchFamily="34" charset="-122"/>
                  <a:ea typeface="微软雅黑" panose="020B0503020204020204" pitchFamily="34" charset="-122"/>
                </a:rPr>
                <a:t>1000</a:t>
              </a:r>
              <a:r>
                <a:rPr lang="zh-CN" altLang="en-US" sz="2400" b="1" dirty="0">
                  <a:solidFill>
                    <a:prstClr val="black"/>
                  </a:solidFill>
                  <a:latin typeface="微软雅黑" panose="020B0503020204020204" pitchFamily="34" charset="-122"/>
                  <a:ea typeface="微软雅黑" panose="020B0503020204020204" pitchFamily="34" charset="-122"/>
                </a:rPr>
                <a:t>张苹果图片，</a:t>
              </a:r>
              <a:r>
                <a:rPr lang="en-US" altLang="zh-CN" sz="2400" b="1" dirty="0">
                  <a:solidFill>
                    <a:prstClr val="black"/>
                  </a:solidFill>
                  <a:latin typeface="微软雅黑" panose="020B0503020204020204" pitchFamily="34" charset="-122"/>
                  <a:ea typeface="微软雅黑" panose="020B0503020204020204" pitchFamily="34" charset="-122"/>
                </a:rPr>
                <a:t>1000</a:t>
              </a:r>
              <a:r>
                <a:rPr lang="zh-CN" altLang="en-US" sz="2400" b="1" dirty="0">
                  <a:solidFill>
                    <a:prstClr val="black"/>
                  </a:solidFill>
                  <a:latin typeface="微软雅黑" panose="020B0503020204020204" pitchFamily="34" charset="-122"/>
                  <a:ea typeface="微软雅黑" panose="020B0503020204020204" pitchFamily="34" charset="-122"/>
                </a:rPr>
                <a:t>张橙子图片共</a:t>
              </a:r>
              <a:r>
                <a:rPr lang="en-US" altLang="zh-CN" sz="2400" b="1" dirty="0">
                  <a:solidFill>
                    <a:prstClr val="black"/>
                  </a:solidFill>
                  <a:latin typeface="微软雅黑" panose="020B0503020204020204" pitchFamily="34" charset="-122"/>
                  <a:ea typeface="微软雅黑" panose="020B0503020204020204" pitchFamily="34" charset="-122"/>
                </a:rPr>
                <a:t>3000</a:t>
              </a:r>
              <a:r>
                <a:rPr lang="zh-CN" altLang="en-US" sz="2400" b="1" dirty="0">
                  <a:solidFill>
                    <a:prstClr val="black"/>
                  </a:solidFill>
                  <a:latin typeface="微软雅黑" panose="020B0503020204020204" pitchFamily="34" charset="-122"/>
                  <a:ea typeface="微软雅黑" panose="020B0503020204020204" pitchFamily="34" charset="-122"/>
                </a:rPr>
                <a:t>张图片作为训练集用来训练模型</a:t>
              </a:r>
            </a:p>
          </p:txBody>
        </p:sp>
        <p:sp>
          <p:nvSpPr>
            <p:cNvPr id="3" name="TextBox 12"/>
            <p:cNvSpPr txBox="1"/>
            <p:nvPr/>
          </p:nvSpPr>
          <p:spPr>
            <a:xfrm>
              <a:off x="1305200" y="1249866"/>
              <a:ext cx="7493295" cy="523220"/>
            </a:xfrm>
            <a:prstGeom prst="rect">
              <a:avLst/>
            </a:prstGeom>
            <a:noFill/>
          </p:spPr>
          <p:txBody>
            <a:bodyPr wrap="square" rtlCol="0">
              <a:spAutoFit/>
            </a:bodyPr>
            <a:lstStyle/>
            <a:p>
              <a:pPr defTabSz="1096645"/>
              <a:r>
                <a:rPr lang="en-US" altLang="zh-CN" sz="2800" b="1" dirty="0"/>
                <a:t>Kaggle fruit-images-for-object-detection</a:t>
              </a:r>
              <a:endParaRPr lang="zh-CN" altLang="en-US" sz="36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7BC6F1C3-0CB0-4275-BF0E-9E5BB14E9621}"/>
                </a:ext>
              </a:extLst>
            </p:cNvPr>
            <p:cNvSpPr/>
            <p:nvPr/>
          </p:nvSpPr>
          <p:spPr>
            <a:xfrm>
              <a:off x="1305199" y="3299641"/>
              <a:ext cx="9167778" cy="830997"/>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      选取</a:t>
              </a: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rPr>
                <a:t>300</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张包含苹果、橙子、香蕉的图片，其中共有</a:t>
              </a: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rPr>
                <a:t>421</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个苹果</a:t>
              </a: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rPr>
                <a:t>386</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个橙子和</a:t>
              </a: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rPr>
                <a:t>529</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个香蕉，共</a:t>
              </a: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rPr>
                <a:t>1336</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个水果作为测试集进行测试</a:t>
              </a:r>
              <a:endParaRPr lang="zh-CN" altLang="en-US" sz="2400" b="1" dirty="0"/>
            </a:p>
          </p:txBody>
        </p:sp>
      </p:grpSp>
    </p:spTree>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rot="16200000">
            <a:off x="3559939" y="1870714"/>
            <a:ext cx="3901440" cy="2726055"/>
          </a:xfrm>
          <a:custGeom>
            <a:avLst/>
            <a:gdLst>
              <a:gd name="connsiteX0" fmla="*/ 1030079 w 2883578"/>
              <a:gd name="connsiteY0" fmla="*/ 0 h 2418446"/>
              <a:gd name="connsiteX1" fmla="*/ 1053716 w 2883578"/>
              <a:gd name="connsiteY1" fmla="*/ 43547 h 2418446"/>
              <a:gd name="connsiteX2" fmla="*/ 1441789 w 2883578"/>
              <a:gd name="connsiteY2" fmla="*/ 249884 h 2418446"/>
              <a:gd name="connsiteX3" fmla="*/ 1829862 w 2883578"/>
              <a:gd name="connsiteY3" fmla="*/ 43547 h 2418446"/>
              <a:gd name="connsiteX4" fmla="*/ 1853499 w 2883578"/>
              <a:gd name="connsiteY4" fmla="*/ 0 h 2418446"/>
              <a:gd name="connsiteX5" fmla="*/ 2883578 w 2883578"/>
              <a:gd name="connsiteY5" fmla="*/ 2418446 h 2418446"/>
              <a:gd name="connsiteX6" fmla="*/ 0 w 2883578"/>
              <a:gd name="connsiteY6" fmla="*/ 2418446 h 2418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3578" h="2418446">
                <a:moveTo>
                  <a:pt x="1030079" y="0"/>
                </a:moveTo>
                <a:lnTo>
                  <a:pt x="1053716" y="43547"/>
                </a:lnTo>
                <a:cubicBezTo>
                  <a:pt x="1137819" y="168036"/>
                  <a:pt x="1280246" y="249884"/>
                  <a:pt x="1441789" y="249884"/>
                </a:cubicBezTo>
                <a:cubicBezTo>
                  <a:pt x="1603332" y="249884"/>
                  <a:pt x="1745759" y="168036"/>
                  <a:pt x="1829862" y="43547"/>
                </a:cubicBezTo>
                <a:lnTo>
                  <a:pt x="1853499" y="0"/>
                </a:lnTo>
                <a:lnTo>
                  <a:pt x="2883578" y="2418446"/>
                </a:lnTo>
                <a:lnTo>
                  <a:pt x="0" y="2418446"/>
                </a:lnTo>
                <a:close/>
              </a:path>
            </a:pathLst>
          </a:custGeom>
          <a:gradFill flip="none" rotWithShape="1">
            <a:gsLst>
              <a:gs pos="0">
                <a:schemeClr val="tx2">
                  <a:lumMod val="75000"/>
                </a:schemeClr>
              </a:gs>
              <a:gs pos="100000">
                <a:sysClr val="window" lastClr="FFFFFF">
                  <a:alpha val="0"/>
                </a:sysClr>
              </a:gs>
            </a:gsLst>
            <a:lin ang="5400000" scaled="0"/>
            <a:tileRect/>
          </a:gradFill>
          <a:ln w="12700" cap="flat" cmpd="sng" algn="ctr">
            <a:noFill/>
            <a:prstDash val="solid"/>
            <a:miter lim="800000"/>
          </a:ln>
          <a:effectLst/>
        </p:spPr>
        <p:txBody>
          <a:bodyPr lIns="950171" tIns="54851" rIns="950171" bIns="54851" anchor="ctr"/>
          <a:lstStyle/>
          <a:p>
            <a:pPr algn="ctr" defTabSz="1096645">
              <a:lnSpc>
                <a:spcPct val="130000"/>
              </a:lnSpc>
              <a:defRPr/>
            </a:pPr>
            <a:endParaRPr lang="zh-CN" altLang="en-US" sz="2160" kern="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nvGrpSpPr>
          <p:cNvPr id="21" name="组合 20"/>
          <p:cNvGrpSpPr/>
          <p:nvPr/>
        </p:nvGrpSpPr>
        <p:grpSpPr>
          <a:xfrm>
            <a:off x="609600" y="2224947"/>
            <a:ext cx="4708715" cy="1929956"/>
            <a:chOff x="0" y="1996995"/>
            <a:chExt cx="3923928" cy="1608297"/>
          </a:xfrm>
        </p:grpSpPr>
        <p:sp>
          <p:nvSpPr>
            <p:cNvPr id="22" name="矩形 21"/>
            <p:cNvSpPr/>
            <p:nvPr/>
          </p:nvSpPr>
          <p:spPr>
            <a:xfrm>
              <a:off x="0" y="2095384"/>
              <a:ext cx="2948360" cy="14616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2160">
                <a:solidFill>
                  <a:prstClr val="white"/>
                </a:solidFill>
                <a:latin typeface="微软雅黑" panose="020B0503020204020204" pitchFamily="34" charset="-122"/>
                <a:ea typeface="微软雅黑" panose="020B0503020204020204" pitchFamily="34" charset="-122"/>
              </a:endParaRPr>
            </a:p>
          </p:txBody>
        </p:sp>
        <p:sp>
          <p:nvSpPr>
            <p:cNvPr id="23" name="椭圆 22"/>
            <p:cNvSpPr/>
            <p:nvPr/>
          </p:nvSpPr>
          <p:spPr>
            <a:xfrm>
              <a:off x="2317378" y="1996995"/>
              <a:ext cx="1606550" cy="1608297"/>
            </a:xfrm>
            <a:prstGeom prst="ellipse">
              <a:avLst/>
            </a:prstGeom>
            <a:solidFill>
              <a:schemeClr val="bg1"/>
            </a:solidFill>
            <a:ln w="76200" cap="flat" cmpd="sng" algn="ctr">
              <a:noFill/>
              <a:prstDash val="solid"/>
              <a:miter lim="800000"/>
            </a:ln>
            <a:effectLst/>
          </p:spPr>
          <p:txBody>
            <a:bodyPr anchor="ctr"/>
            <a:lstStyle/>
            <a:p>
              <a:pPr algn="ctr" defTabSz="1096645">
                <a:lnSpc>
                  <a:spcPct val="130000"/>
                </a:lnSpc>
                <a:defRPr/>
              </a:pPr>
              <a:endParaRPr lang="zh-CN" altLang="en-US" sz="2880" b="1" kern="0" dirty="0">
                <a:solidFill>
                  <a:prstClr val="white"/>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0" y="6523005"/>
            <a:ext cx="12192000" cy="362503"/>
            <a:chOff x="-508001" y="5435836"/>
            <a:chExt cx="10160000" cy="302086"/>
          </a:xfrm>
          <a:solidFill>
            <a:schemeClr val="tx2">
              <a:lumMod val="75000"/>
            </a:schemeClr>
          </a:solidFill>
        </p:grpSpPr>
        <p:sp>
          <p:nvSpPr>
            <p:cNvPr id="26" name="矩形 25"/>
            <p:cNvSpPr/>
            <p:nvPr/>
          </p:nvSpPr>
          <p:spPr>
            <a:xfrm>
              <a:off x="-508001" y="5435836"/>
              <a:ext cx="2349624" cy="3020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2160">
                <a:solidFill>
                  <a:prstClr val="white"/>
                </a:solidFill>
                <a:latin typeface="微软雅黑" panose="020B0503020204020204" pitchFamily="34" charset="-122"/>
                <a:ea typeface="微软雅黑" panose="020B0503020204020204" pitchFamily="34" charset="-122"/>
              </a:endParaRPr>
            </a:p>
          </p:txBody>
        </p:sp>
        <p:sp>
          <p:nvSpPr>
            <p:cNvPr id="27" name="矩形 26"/>
            <p:cNvSpPr/>
            <p:nvPr/>
          </p:nvSpPr>
          <p:spPr>
            <a:xfrm>
              <a:off x="5471931" y="5435836"/>
              <a:ext cx="1841623" cy="3020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2160">
                <a:solidFill>
                  <a:prstClr val="white"/>
                </a:solidFill>
                <a:latin typeface="微软雅黑" panose="020B0503020204020204" pitchFamily="34" charset="-122"/>
                <a:ea typeface="微软雅黑" panose="020B0503020204020204" pitchFamily="34" charset="-122"/>
              </a:endParaRPr>
            </a:p>
          </p:txBody>
        </p:sp>
        <p:sp>
          <p:nvSpPr>
            <p:cNvPr id="28" name="矩形 27"/>
            <p:cNvSpPr/>
            <p:nvPr/>
          </p:nvSpPr>
          <p:spPr>
            <a:xfrm>
              <a:off x="1823977" y="5435836"/>
              <a:ext cx="1841623" cy="3020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2160">
                <a:solidFill>
                  <a:prstClr val="white"/>
                </a:solidFill>
                <a:latin typeface="微软雅黑" panose="020B0503020204020204" pitchFamily="34" charset="-122"/>
                <a:ea typeface="微软雅黑" panose="020B0503020204020204" pitchFamily="34" charset="-122"/>
              </a:endParaRPr>
            </a:p>
          </p:txBody>
        </p:sp>
        <p:sp>
          <p:nvSpPr>
            <p:cNvPr id="29" name="矩形 28"/>
            <p:cNvSpPr/>
            <p:nvPr/>
          </p:nvSpPr>
          <p:spPr>
            <a:xfrm>
              <a:off x="3647954" y="5435836"/>
              <a:ext cx="1841623" cy="3020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2160">
                <a:solidFill>
                  <a:prstClr val="white"/>
                </a:solidFill>
                <a:latin typeface="微软雅黑" panose="020B0503020204020204" pitchFamily="34" charset="-122"/>
                <a:ea typeface="微软雅黑" panose="020B0503020204020204" pitchFamily="34" charset="-122"/>
              </a:endParaRPr>
            </a:p>
          </p:txBody>
        </p:sp>
        <p:sp>
          <p:nvSpPr>
            <p:cNvPr id="30" name="矩形 29"/>
            <p:cNvSpPr/>
            <p:nvPr/>
          </p:nvSpPr>
          <p:spPr>
            <a:xfrm>
              <a:off x="7295909" y="5435836"/>
              <a:ext cx="2356090" cy="3020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2160">
                <a:solidFill>
                  <a:prstClr val="white"/>
                </a:solidFill>
                <a:latin typeface="微软雅黑" panose="020B0503020204020204" pitchFamily="34" charset="-122"/>
                <a:ea typeface="微软雅黑" panose="020B0503020204020204" pitchFamily="34" charset="-122"/>
              </a:endParaRPr>
            </a:p>
          </p:txBody>
        </p:sp>
      </p:grpSp>
      <p:sp>
        <p:nvSpPr>
          <p:cNvPr id="37" name="矩形 36"/>
          <p:cNvSpPr/>
          <p:nvPr/>
        </p:nvSpPr>
        <p:spPr>
          <a:xfrm>
            <a:off x="648156" y="2891157"/>
            <a:ext cx="2778760" cy="640715"/>
          </a:xfrm>
          <a:prstGeom prst="rect">
            <a:avLst/>
          </a:prstGeom>
        </p:spPr>
        <p:txBody>
          <a:bodyPr wrap="none" lIns="109703" tIns="54851" rIns="109703" bIns="54851">
            <a:spAutoFit/>
          </a:bodyPr>
          <a:lstStyle/>
          <a:p>
            <a:pPr algn="ctr" defTabSz="822325">
              <a:lnSpc>
                <a:spcPct val="120000"/>
              </a:lnSpc>
            </a:pPr>
            <a:r>
              <a:rPr lang="zh-CN" altLang="en-US" sz="2880" b="1" dirty="0">
                <a:solidFill>
                  <a:prstClr val="white"/>
                </a:solidFill>
                <a:latin typeface="微软雅黑" panose="020B0503020204020204" pitchFamily="34" charset="-122"/>
                <a:ea typeface="微软雅黑" panose="020B0503020204020204" pitchFamily="34" charset="-122"/>
              </a:rPr>
              <a:t>实验结果及分析</a:t>
            </a:r>
          </a:p>
        </p:txBody>
      </p:sp>
    </p:spTree>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p:cTn id="11" dur="500" fill="hold"/>
                                        <p:tgtEl>
                                          <p:spTgt spid="37"/>
                                        </p:tgtEl>
                                        <p:attrNameLst>
                                          <p:attrName>ppt_w</p:attrName>
                                        </p:attrNameLst>
                                      </p:cBhvr>
                                      <p:tavLst>
                                        <p:tav tm="0">
                                          <p:val>
                                            <p:fltVal val="0"/>
                                          </p:val>
                                        </p:tav>
                                        <p:tav tm="100000">
                                          <p:val>
                                            <p:strVal val="#ppt_w"/>
                                          </p:val>
                                        </p:tav>
                                      </p:tavLst>
                                    </p:anim>
                                    <p:anim calcmode="lin" valueType="num">
                                      <p:cBhvr>
                                        <p:cTn id="12" dur="500" fill="hold"/>
                                        <p:tgtEl>
                                          <p:spTgt spid="37"/>
                                        </p:tgtEl>
                                        <p:attrNameLst>
                                          <p:attrName>ppt_h</p:attrName>
                                        </p:attrNameLst>
                                      </p:cBhvr>
                                      <p:tavLst>
                                        <p:tav tm="0">
                                          <p:val>
                                            <p:fltVal val="0"/>
                                          </p:val>
                                        </p:tav>
                                        <p:tav tm="100000">
                                          <p:val>
                                            <p:strVal val="#ppt_h"/>
                                          </p:val>
                                        </p:tav>
                                      </p:tavLst>
                                    </p:anim>
                                    <p:animEffect transition="in" filter="fade">
                                      <p:cBhvr>
                                        <p:cTn id="13" dur="500"/>
                                        <p:tgtEl>
                                          <p:spTgt spid="37"/>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5109835" y="1642763"/>
            <a:ext cx="3110747" cy="374650"/>
          </a:xfrm>
          <a:prstGeom prst="rect">
            <a:avLst/>
          </a:prstGeom>
          <a:noFill/>
        </p:spPr>
        <p:txBody>
          <a:bodyPr wrap="square" lIns="109703" tIns="54851" rIns="109703" bIns="54851" rtlCol="0">
            <a:spAutoFit/>
          </a:bodyPr>
          <a:lstStyle/>
          <a:p>
            <a:pPr algn="just" defTabSz="1096645">
              <a:lnSpc>
                <a:spcPct val="120000"/>
              </a:lnSpc>
              <a:spcAft>
                <a:spcPts val="720"/>
              </a:spcAft>
            </a:pPr>
            <a:endParaRPr lang="en-US" altLang="zh-CN" sz="144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sp>
        <p:nvSpPr>
          <p:cNvPr id="23" name="TextBox 22"/>
          <p:cNvSpPr txBox="1"/>
          <p:nvPr/>
        </p:nvSpPr>
        <p:spPr>
          <a:xfrm>
            <a:off x="1365697" y="2364760"/>
            <a:ext cx="3110747" cy="374650"/>
          </a:xfrm>
          <a:prstGeom prst="rect">
            <a:avLst/>
          </a:prstGeom>
          <a:noFill/>
        </p:spPr>
        <p:txBody>
          <a:bodyPr wrap="square" lIns="109703" tIns="54851" rIns="109703" bIns="54851" rtlCol="0">
            <a:spAutoFit/>
          </a:bodyPr>
          <a:lstStyle/>
          <a:p>
            <a:pPr algn="just" defTabSz="1096645">
              <a:lnSpc>
                <a:spcPct val="120000"/>
              </a:lnSpc>
              <a:spcAft>
                <a:spcPts val="720"/>
              </a:spcAft>
            </a:pPr>
            <a:endParaRPr lang="en-US" altLang="zh-CN" sz="144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grpSp>
        <p:nvGrpSpPr>
          <p:cNvPr id="25" name="组合 24"/>
          <p:cNvGrpSpPr/>
          <p:nvPr/>
        </p:nvGrpSpPr>
        <p:grpSpPr>
          <a:xfrm>
            <a:off x="938658" y="261371"/>
            <a:ext cx="5307596" cy="544713"/>
            <a:chOff x="274214" y="217809"/>
            <a:chExt cx="4422997" cy="453927"/>
          </a:xfrm>
        </p:grpSpPr>
        <p:grpSp>
          <p:nvGrpSpPr>
            <p:cNvPr id="26" name="组合 25"/>
            <p:cNvGrpSpPr/>
            <p:nvPr/>
          </p:nvGrpSpPr>
          <p:grpSpPr>
            <a:xfrm>
              <a:off x="274214" y="217809"/>
              <a:ext cx="454527" cy="435930"/>
              <a:chOff x="683568" y="1489348"/>
              <a:chExt cx="2638425" cy="2530475"/>
            </a:xfrm>
          </p:grpSpPr>
          <p:sp>
            <p:nvSpPr>
              <p:cNvPr id="28" name="Freeform 7"/>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chemeClr val="tx2">
                  <a:lumMod val="75000"/>
                </a:schemeClr>
              </a:solidFill>
              <a:ln>
                <a:noFill/>
              </a:ln>
            </p:spPr>
            <p:txBody>
              <a:bodyPr vert="horz" wrap="square" lIns="109728" tIns="54864" rIns="109728" bIns="54864" numCol="1" anchor="t" anchorCtr="0" compatLnSpc="1"/>
              <a:lstStyle/>
              <a:p>
                <a:pPr defTabSz="1096645"/>
                <a:endParaRPr lang="zh-CN" altLang="en-US" sz="2160">
                  <a:solidFill>
                    <a:prstClr val="black"/>
                  </a:solidFill>
                  <a:latin typeface="Calibri" panose="020F0502020204030204"/>
                  <a:ea typeface="幼圆" panose="02010509060101010101" charset="-122"/>
                </a:endParaRPr>
              </a:p>
            </p:txBody>
          </p:sp>
          <p:sp>
            <p:nvSpPr>
              <p:cNvPr id="29" name="Freeform 8"/>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chemeClr val="tx2">
                  <a:lumMod val="75000"/>
                </a:schemeClr>
              </a:solidFill>
              <a:ln>
                <a:noFill/>
              </a:ln>
            </p:spPr>
            <p:txBody>
              <a:bodyPr vert="horz" wrap="square" lIns="109728" tIns="54864" rIns="109728" bIns="54864" numCol="1" anchor="t" anchorCtr="0" compatLnSpc="1"/>
              <a:lstStyle/>
              <a:p>
                <a:pPr defTabSz="1096645"/>
                <a:endParaRPr lang="zh-CN" altLang="en-US" sz="2160">
                  <a:solidFill>
                    <a:prstClr val="black"/>
                  </a:solidFill>
                  <a:latin typeface="Calibri" panose="020F0502020204030204"/>
                  <a:ea typeface="幼圆" panose="02010509060101010101" charset="-122"/>
                </a:endParaRPr>
              </a:p>
            </p:txBody>
          </p:sp>
        </p:grpSp>
        <p:sp>
          <p:nvSpPr>
            <p:cNvPr id="27" name="TextBox 26"/>
            <p:cNvSpPr txBox="1"/>
            <p:nvPr/>
          </p:nvSpPr>
          <p:spPr>
            <a:xfrm>
              <a:off x="728742" y="235719"/>
              <a:ext cx="3968469" cy="436017"/>
            </a:xfrm>
            <a:prstGeom prst="rect">
              <a:avLst/>
            </a:prstGeom>
            <a:noFill/>
          </p:spPr>
          <p:txBody>
            <a:bodyPr wrap="square" rtlCol="0">
              <a:spAutoFit/>
            </a:bodyPr>
            <a:lstStyle/>
            <a:p>
              <a:pPr defTabSz="1096645"/>
              <a:r>
                <a:rPr lang="zh-CN" altLang="en-US" sz="2400" b="1" dirty="0">
                  <a:solidFill>
                    <a:prstClr val="black"/>
                  </a:solidFill>
                  <a:latin typeface="微软雅黑" panose="020B0503020204020204" pitchFamily="34" charset="-122"/>
                  <a:ea typeface="微软雅黑" panose="020B0503020204020204" pitchFamily="34" charset="-122"/>
                </a:rPr>
                <a:t>对比模型介绍  </a:t>
              </a:r>
              <a:r>
                <a:rPr lang="zh-CN" altLang="en-US" sz="2800" b="1" dirty="0"/>
                <a:t>MobileNet-v1</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grpSp>
      <p:sp>
        <p:nvSpPr>
          <p:cNvPr id="2" name="矩形 1"/>
          <p:cNvSpPr/>
          <p:nvPr/>
        </p:nvSpPr>
        <p:spPr>
          <a:xfrm>
            <a:off x="1017120" y="1058291"/>
            <a:ext cx="9856631" cy="1422954"/>
          </a:xfrm>
          <a:prstGeom prst="rect">
            <a:avLst/>
          </a:prstGeom>
        </p:spPr>
        <p:txBody>
          <a:bodyPr wrap="square">
            <a:spAutoFit/>
          </a:bodyPr>
          <a:lstStyle/>
          <a:p>
            <a:pPr fontAlgn="auto">
              <a:lnSpc>
                <a:spcPct val="150000"/>
              </a:lnSpc>
            </a:pPr>
            <a:r>
              <a:rPr lang="zh-CN" altLang="en-US" dirty="0"/>
              <a:t>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rPr>
              <a:t>MobileNet-v1是Google在2017年四月针对手机等嵌入式设备提出的一种轻量级的深层神经网络,用于移动和嵌入式视觉应用。MobileNet-v1是基于一个流线型的架构，它使用深度可分离的卷积来构建轻量级的深层神经网络，降低计算量。</a:t>
            </a:r>
            <a:endPar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26" name="Picture 2" descr="https://img-blog.csdn.net/201712231415058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2170" y="2911917"/>
            <a:ext cx="5335476" cy="331460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6507695" y="3668870"/>
            <a:ext cx="4296594" cy="707886"/>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优点：模型较小，检测速度快，可移植到移动设备等平台</a:t>
            </a:r>
          </a:p>
        </p:txBody>
      </p:sp>
      <p:sp>
        <p:nvSpPr>
          <p:cNvPr id="4" name="矩形 3"/>
          <p:cNvSpPr/>
          <p:nvPr/>
        </p:nvSpPr>
        <p:spPr>
          <a:xfrm>
            <a:off x="6507695" y="4726088"/>
            <a:ext cx="4657202" cy="707886"/>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缺点：由于网络模型比较小，因此检测准确度不够高</a:t>
            </a:r>
          </a:p>
        </p:txBody>
      </p:sp>
    </p:spTree>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up)">
                                      <p:cBhvr>
                                        <p:cTn id="11" dur="500"/>
                                        <p:tgtEl>
                                          <p:spTgt spid="23"/>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5109835" y="1642763"/>
            <a:ext cx="3110747" cy="374650"/>
          </a:xfrm>
          <a:prstGeom prst="rect">
            <a:avLst/>
          </a:prstGeom>
          <a:noFill/>
        </p:spPr>
        <p:txBody>
          <a:bodyPr wrap="square" lIns="109703" tIns="54851" rIns="109703" bIns="54851" rtlCol="0">
            <a:spAutoFit/>
          </a:bodyPr>
          <a:lstStyle/>
          <a:p>
            <a:pPr algn="just" defTabSz="1096645">
              <a:lnSpc>
                <a:spcPct val="120000"/>
              </a:lnSpc>
              <a:spcAft>
                <a:spcPts val="720"/>
              </a:spcAft>
            </a:pPr>
            <a:endParaRPr lang="en-US" altLang="zh-CN" sz="144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sp>
        <p:nvSpPr>
          <p:cNvPr id="23" name="TextBox 22"/>
          <p:cNvSpPr txBox="1"/>
          <p:nvPr/>
        </p:nvSpPr>
        <p:spPr>
          <a:xfrm>
            <a:off x="1365697" y="2364760"/>
            <a:ext cx="3110747" cy="374650"/>
          </a:xfrm>
          <a:prstGeom prst="rect">
            <a:avLst/>
          </a:prstGeom>
          <a:noFill/>
        </p:spPr>
        <p:txBody>
          <a:bodyPr wrap="square" lIns="109703" tIns="54851" rIns="109703" bIns="54851" rtlCol="0">
            <a:spAutoFit/>
          </a:bodyPr>
          <a:lstStyle/>
          <a:p>
            <a:pPr algn="just" defTabSz="1096645">
              <a:lnSpc>
                <a:spcPct val="120000"/>
              </a:lnSpc>
              <a:spcAft>
                <a:spcPts val="720"/>
              </a:spcAft>
            </a:pPr>
            <a:endParaRPr lang="en-US" altLang="zh-CN" sz="144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grpSp>
        <p:nvGrpSpPr>
          <p:cNvPr id="25" name="组合 24"/>
          <p:cNvGrpSpPr/>
          <p:nvPr/>
        </p:nvGrpSpPr>
        <p:grpSpPr>
          <a:xfrm>
            <a:off x="938658" y="261371"/>
            <a:ext cx="4725295" cy="523116"/>
            <a:chOff x="274214" y="217809"/>
            <a:chExt cx="3937746" cy="435930"/>
          </a:xfrm>
        </p:grpSpPr>
        <p:grpSp>
          <p:nvGrpSpPr>
            <p:cNvPr id="26" name="组合 25"/>
            <p:cNvGrpSpPr/>
            <p:nvPr/>
          </p:nvGrpSpPr>
          <p:grpSpPr>
            <a:xfrm>
              <a:off x="274214" y="217809"/>
              <a:ext cx="454527" cy="435930"/>
              <a:chOff x="683568" y="1489348"/>
              <a:chExt cx="2638425" cy="2530475"/>
            </a:xfrm>
          </p:grpSpPr>
          <p:sp>
            <p:nvSpPr>
              <p:cNvPr id="28" name="Freeform 7"/>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chemeClr val="tx2">
                  <a:lumMod val="75000"/>
                </a:schemeClr>
              </a:solidFill>
              <a:ln>
                <a:noFill/>
              </a:ln>
            </p:spPr>
            <p:txBody>
              <a:bodyPr vert="horz" wrap="square" lIns="109728" tIns="54864" rIns="109728" bIns="54864" numCol="1" anchor="t" anchorCtr="0" compatLnSpc="1"/>
              <a:lstStyle/>
              <a:p>
                <a:pPr defTabSz="1096645"/>
                <a:endParaRPr lang="zh-CN" altLang="en-US" sz="2160">
                  <a:solidFill>
                    <a:prstClr val="black"/>
                  </a:solidFill>
                  <a:latin typeface="Calibri" panose="020F0502020204030204"/>
                  <a:ea typeface="幼圆" panose="02010509060101010101" charset="-122"/>
                </a:endParaRPr>
              </a:p>
            </p:txBody>
          </p:sp>
          <p:sp>
            <p:nvSpPr>
              <p:cNvPr id="29" name="Freeform 8"/>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chemeClr val="tx2">
                  <a:lumMod val="75000"/>
                </a:schemeClr>
              </a:solidFill>
              <a:ln>
                <a:noFill/>
              </a:ln>
            </p:spPr>
            <p:txBody>
              <a:bodyPr vert="horz" wrap="square" lIns="109728" tIns="54864" rIns="109728" bIns="54864" numCol="1" anchor="t" anchorCtr="0" compatLnSpc="1"/>
              <a:lstStyle/>
              <a:p>
                <a:pPr defTabSz="1096645"/>
                <a:endParaRPr lang="zh-CN" altLang="en-US" sz="2160">
                  <a:solidFill>
                    <a:prstClr val="black"/>
                  </a:solidFill>
                  <a:latin typeface="Calibri" panose="020F0502020204030204"/>
                  <a:ea typeface="幼圆" panose="02010509060101010101" charset="-122"/>
                </a:endParaRPr>
              </a:p>
            </p:txBody>
          </p:sp>
        </p:grpSp>
        <p:sp>
          <p:nvSpPr>
            <p:cNvPr id="27" name="TextBox 26"/>
            <p:cNvSpPr txBox="1"/>
            <p:nvPr/>
          </p:nvSpPr>
          <p:spPr>
            <a:xfrm>
              <a:off x="728742" y="235719"/>
              <a:ext cx="3483218" cy="383646"/>
            </a:xfrm>
            <a:prstGeom prst="rect">
              <a:avLst/>
            </a:prstGeom>
            <a:noFill/>
          </p:spPr>
          <p:txBody>
            <a:bodyPr wrap="square" rtlCol="0">
              <a:spAutoFit/>
            </a:bodyPr>
            <a:lstStyle/>
            <a:p>
              <a:pPr defTabSz="1096645"/>
              <a:r>
                <a:rPr lang="zh-CN" altLang="en-US" sz="2400" b="1" dirty="0">
                  <a:solidFill>
                    <a:prstClr val="black"/>
                  </a:solidFill>
                  <a:latin typeface="微软雅黑" panose="020B0503020204020204" pitchFamily="34" charset="-122"/>
                  <a:ea typeface="微软雅黑" panose="020B0503020204020204" pitchFamily="34" charset="-122"/>
                </a:rPr>
                <a:t>模型性能对比</a:t>
              </a:r>
            </a:p>
          </p:txBody>
        </p:sp>
      </p:grpSp>
      <p:sp>
        <p:nvSpPr>
          <p:cNvPr id="2" name="矩形 1"/>
          <p:cNvSpPr/>
          <p:nvPr/>
        </p:nvSpPr>
        <p:spPr>
          <a:xfrm>
            <a:off x="1715828" y="872389"/>
            <a:ext cx="7896250" cy="1198880"/>
          </a:xfrm>
          <a:prstGeom prst="rect">
            <a:avLst/>
          </a:prstGeom>
        </p:spPr>
        <p:txBody>
          <a:bodyPr wrap="square">
            <a:spAutoFit/>
          </a:bodyPr>
          <a:lstStyle/>
          <a:p>
            <a:pPr fontAlgn="auto">
              <a:lnSpc>
                <a:spcPct val="100000"/>
              </a:lnSpc>
            </a:pPr>
            <a:r>
              <a:rPr lang="zh-CN" altLang="en-US" sz="2000" dirty="0"/>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选取</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300</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张包含苹果、橙子、香蕉的图片，其中共有</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421</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个苹果，</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386</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个橙子和</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529</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个香蕉，共</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1336</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个水果作为测试集进行测试</a:t>
            </a:r>
          </a:p>
        </p:txBody>
      </p:sp>
      <p:graphicFrame>
        <p:nvGraphicFramePr>
          <p:cNvPr id="5" name="表格 4"/>
          <p:cNvGraphicFramePr>
            <a:graphicFrameLocks noGrp="1"/>
          </p:cNvGraphicFramePr>
          <p:nvPr/>
        </p:nvGraphicFramePr>
        <p:xfrm>
          <a:off x="1715828" y="2541708"/>
          <a:ext cx="8127999" cy="2773680"/>
        </p:xfrm>
        <a:graphic>
          <a:graphicData uri="http://schemas.openxmlformats.org/drawingml/2006/table">
            <a:tbl>
              <a:tblPr firstRow="1" bandRow="1">
                <a:tableStyleId>{5940675A-B579-460E-94D1-54222C63F5DA}</a:tableStyleId>
              </a:tblPr>
              <a:tblGrid>
                <a:gridCol w="2709333">
                  <a:extLst>
                    <a:ext uri="{9D8B030D-6E8A-4147-A177-3AD203B41FA5}">
                      <a16:colId xmlns:a16="http://schemas.microsoft.com/office/drawing/2014/main" val="20000"/>
                    </a:ext>
                  </a:extLst>
                </a:gridCol>
                <a:gridCol w="2709333">
                  <a:extLst>
                    <a:ext uri="{9D8B030D-6E8A-4147-A177-3AD203B41FA5}">
                      <a16:colId xmlns:a16="http://schemas.microsoft.com/office/drawing/2014/main" val="20001"/>
                    </a:ext>
                  </a:extLst>
                </a:gridCol>
                <a:gridCol w="2709333">
                  <a:extLst>
                    <a:ext uri="{9D8B030D-6E8A-4147-A177-3AD203B41FA5}">
                      <a16:colId xmlns:a16="http://schemas.microsoft.com/office/drawing/2014/main" val="20002"/>
                    </a:ext>
                  </a:extLst>
                </a:gridCol>
              </a:tblGrid>
              <a:tr h="370840">
                <a:tc>
                  <a:txBody>
                    <a:bodyPr/>
                    <a:lstStyle/>
                    <a:p>
                      <a:pPr algn="ctr"/>
                      <a:r>
                        <a:rPr lang="zh-CN" altLang="en-US" sz="2000" dirty="0">
                          <a:solidFill>
                            <a:schemeClr val="tx1">
                              <a:lumMod val="95000"/>
                              <a:lumOff val="5000"/>
                            </a:schemeClr>
                          </a:solidFill>
                          <a:latin typeface="宋体" panose="02010600030101010101" pitchFamily="2" charset="-122"/>
                          <a:ea typeface="宋体" panose="02010600030101010101" pitchFamily="2" charset="-122"/>
                        </a:rPr>
                        <a:t>模型种类</a:t>
                      </a:r>
                    </a:p>
                  </a:txBody>
                  <a:tcPr/>
                </a:tc>
                <a:tc>
                  <a:txBody>
                    <a:bodyPr/>
                    <a:lstStyle/>
                    <a:p>
                      <a:pPr algn="ctr"/>
                      <a:r>
                        <a:rPr lang="zh-CN" altLang="en-US" sz="2000" dirty="0">
                          <a:solidFill>
                            <a:schemeClr val="tx1">
                              <a:lumMod val="95000"/>
                              <a:lumOff val="5000"/>
                            </a:schemeClr>
                          </a:solidFill>
                          <a:latin typeface="宋体" panose="02010600030101010101" pitchFamily="2" charset="-122"/>
                          <a:ea typeface="宋体" panose="02010600030101010101" pitchFamily="2" charset="-122"/>
                        </a:rPr>
                        <a:t>MobileNet-v1</a:t>
                      </a:r>
                    </a:p>
                  </a:txBody>
                  <a:tcPr/>
                </a:tc>
                <a:tc>
                  <a:txBody>
                    <a:bodyPr/>
                    <a:lstStyle/>
                    <a:p>
                      <a:pPr algn="ctr"/>
                      <a:r>
                        <a:rPr lang="zh-CN" altLang="en-US" sz="2000" dirty="0">
                          <a:solidFill>
                            <a:schemeClr val="tx1">
                              <a:lumMod val="95000"/>
                              <a:lumOff val="5000"/>
                            </a:schemeClr>
                          </a:solidFill>
                          <a:latin typeface="宋体" panose="02010600030101010101" pitchFamily="2" charset="-122"/>
                          <a:ea typeface="宋体" panose="02010600030101010101" pitchFamily="2" charset="-122"/>
                        </a:rPr>
                        <a:t>Mask R-CNN</a:t>
                      </a:r>
                    </a:p>
                  </a:txBody>
                  <a:tcPr/>
                </a:tc>
                <a:extLst>
                  <a:ext uri="{0D108BD9-81ED-4DB2-BD59-A6C34878D82A}">
                    <a16:rowId xmlns:a16="http://schemas.microsoft.com/office/drawing/2014/main" val="10000"/>
                  </a:ext>
                </a:extLst>
              </a:tr>
              <a:tr h="370840">
                <a:tc>
                  <a:txBody>
                    <a:bodyPr/>
                    <a:lstStyle/>
                    <a:p>
                      <a:pPr algn="ctr"/>
                      <a:r>
                        <a:rPr lang="zh-CN" altLang="en-US" sz="2000" dirty="0">
                          <a:solidFill>
                            <a:schemeClr val="tx1">
                              <a:lumMod val="95000"/>
                              <a:lumOff val="5000"/>
                            </a:schemeClr>
                          </a:solidFill>
                          <a:latin typeface="宋体" panose="02010600030101010101" pitchFamily="2" charset="-122"/>
                          <a:ea typeface="宋体" panose="02010600030101010101" pitchFamily="2" charset="-122"/>
                        </a:rPr>
                        <a:t>测试水果数</a:t>
                      </a:r>
                    </a:p>
                  </a:txBody>
                  <a:tcPr/>
                </a:tc>
                <a:tc>
                  <a:txBody>
                    <a:bodyPr/>
                    <a:lstStyle/>
                    <a:p>
                      <a:pPr algn="ctr"/>
                      <a:r>
                        <a:rPr lang="en-US" altLang="zh-CN" sz="2000" dirty="0">
                          <a:solidFill>
                            <a:schemeClr val="tx1">
                              <a:lumMod val="95000"/>
                              <a:lumOff val="5000"/>
                            </a:schemeClr>
                          </a:solidFill>
                          <a:latin typeface="宋体" panose="02010600030101010101" pitchFamily="2" charset="-122"/>
                          <a:ea typeface="宋体" panose="02010600030101010101" pitchFamily="2" charset="-122"/>
                        </a:rPr>
                        <a:t>1336</a:t>
                      </a:r>
                    </a:p>
                  </a:txBody>
                  <a:tcPr/>
                </a:tc>
                <a:tc>
                  <a:txBody>
                    <a:bodyPr/>
                    <a:lstStyle/>
                    <a:p>
                      <a:pPr algn="ctr"/>
                      <a:r>
                        <a:rPr lang="en-US" altLang="zh-CN" sz="2000" dirty="0">
                          <a:solidFill>
                            <a:schemeClr val="tx1">
                              <a:lumMod val="95000"/>
                              <a:lumOff val="5000"/>
                            </a:schemeClr>
                          </a:solidFill>
                          <a:latin typeface="宋体" panose="02010600030101010101" pitchFamily="2" charset="-122"/>
                          <a:ea typeface="宋体" panose="02010600030101010101" pitchFamily="2" charset="-122"/>
                        </a:rPr>
                        <a:t>1336</a:t>
                      </a:r>
                    </a:p>
                  </a:txBody>
                  <a:tcPr/>
                </a:tc>
                <a:extLst>
                  <a:ext uri="{0D108BD9-81ED-4DB2-BD59-A6C34878D82A}">
                    <a16:rowId xmlns:a16="http://schemas.microsoft.com/office/drawing/2014/main" val="10001"/>
                  </a:ext>
                </a:extLst>
              </a:tr>
              <a:tr h="370840">
                <a:tc>
                  <a:txBody>
                    <a:bodyPr/>
                    <a:lstStyle/>
                    <a:p>
                      <a:pPr algn="ctr"/>
                      <a:r>
                        <a:rPr lang="zh-CN" altLang="en-US" sz="2000" dirty="0">
                          <a:solidFill>
                            <a:schemeClr val="tx1">
                              <a:lumMod val="95000"/>
                              <a:lumOff val="5000"/>
                            </a:schemeClr>
                          </a:solidFill>
                          <a:latin typeface="宋体" panose="02010600030101010101" pitchFamily="2" charset="-122"/>
                          <a:ea typeface="宋体" panose="02010600030101010101" pitchFamily="2" charset="-122"/>
                        </a:rPr>
                        <a:t>正确检测水果数</a:t>
                      </a:r>
                    </a:p>
                  </a:txBody>
                  <a:tcPr/>
                </a:tc>
                <a:tc>
                  <a:txBody>
                    <a:bodyPr/>
                    <a:lstStyle/>
                    <a:p>
                      <a:pPr algn="ctr"/>
                      <a:r>
                        <a:rPr lang="en-US" altLang="zh-CN" sz="2000" dirty="0">
                          <a:solidFill>
                            <a:schemeClr val="tx1">
                              <a:lumMod val="95000"/>
                              <a:lumOff val="5000"/>
                            </a:schemeClr>
                          </a:solidFill>
                          <a:latin typeface="宋体" panose="02010600030101010101" pitchFamily="2" charset="-122"/>
                          <a:ea typeface="宋体" panose="02010600030101010101" pitchFamily="2" charset="-122"/>
                        </a:rPr>
                        <a:t>1081</a:t>
                      </a:r>
                    </a:p>
                  </a:txBody>
                  <a:tcPr/>
                </a:tc>
                <a:tc>
                  <a:txBody>
                    <a:bodyPr/>
                    <a:lstStyle/>
                    <a:p>
                      <a:pPr algn="ctr"/>
                      <a:r>
                        <a:rPr lang="en-US" altLang="zh-CN" sz="2000" dirty="0">
                          <a:solidFill>
                            <a:schemeClr val="tx1">
                              <a:lumMod val="95000"/>
                              <a:lumOff val="5000"/>
                            </a:schemeClr>
                          </a:solidFill>
                          <a:latin typeface="宋体" panose="02010600030101010101" pitchFamily="2" charset="-122"/>
                          <a:ea typeface="宋体" panose="02010600030101010101" pitchFamily="2" charset="-122"/>
                        </a:rPr>
                        <a:t>1268</a:t>
                      </a:r>
                    </a:p>
                  </a:txBody>
                  <a:tcPr/>
                </a:tc>
                <a:extLst>
                  <a:ext uri="{0D108BD9-81ED-4DB2-BD59-A6C34878D82A}">
                    <a16:rowId xmlns:a16="http://schemas.microsoft.com/office/drawing/2014/main" val="10002"/>
                  </a:ext>
                </a:extLst>
              </a:tr>
              <a:tr h="370840">
                <a:tc>
                  <a:txBody>
                    <a:bodyPr/>
                    <a:lstStyle/>
                    <a:p>
                      <a:pPr marL="0" marR="0" lvl="0" indent="0" algn="ctr" defTabSz="855345" rtl="0" eaLnBrk="1" fontAlgn="auto" latinLnBrk="0" hangingPunct="1">
                        <a:lnSpc>
                          <a:spcPct val="100000"/>
                        </a:lnSpc>
                        <a:spcBef>
                          <a:spcPts val="0"/>
                        </a:spcBef>
                        <a:spcAft>
                          <a:spcPts val="0"/>
                        </a:spcAft>
                        <a:buClrTx/>
                        <a:buSzTx/>
                        <a:buFontTx/>
                        <a:buNone/>
                        <a:defRPr/>
                      </a:pPr>
                      <a:r>
                        <a:rPr lang="zh-CN" altLang="en-US" sz="2000" dirty="0">
                          <a:solidFill>
                            <a:schemeClr val="tx1">
                              <a:lumMod val="95000"/>
                              <a:lumOff val="5000"/>
                            </a:schemeClr>
                          </a:solidFill>
                          <a:latin typeface="宋体" panose="02010600030101010101" pitchFamily="2" charset="-122"/>
                          <a:ea typeface="宋体" panose="02010600030101010101" pitchFamily="2" charset="-122"/>
                        </a:rPr>
                        <a:t>错误检测水果数</a:t>
                      </a:r>
                    </a:p>
                  </a:txBody>
                  <a:tcPr/>
                </a:tc>
                <a:tc>
                  <a:txBody>
                    <a:bodyPr/>
                    <a:lstStyle/>
                    <a:p>
                      <a:pPr algn="ctr"/>
                      <a:r>
                        <a:rPr lang="en-US" altLang="zh-CN" sz="2000" dirty="0">
                          <a:solidFill>
                            <a:schemeClr val="tx1">
                              <a:lumMod val="95000"/>
                              <a:lumOff val="5000"/>
                            </a:schemeClr>
                          </a:solidFill>
                          <a:latin typeface="宋体" panose="02010600030101010101" pitchFamily="2" charset="-122"/>
                          <a:ea typeface="宋体" panose="02010600030101010101" pitchFamily="2" charset="-122"/>
                        </a:rPr>
                        <a:t>26</a:t>
                      </a:r>
                    </a:p>
                  </a:txBody>
                  <a:tcPr/>
                </a:tc>
                <a:tc>
                  <a:txBody>
                    <a:bodyPr/>
                    <a:lstStyle/>
                    <a:p>
                      <a:pPr algn="ctr"/>
                      <a:r>
                        <a:rPr lang="en-US" altLang="zh-CN" sz="2000" dirty="0">
                          <a:solidFill>
                            <a:schemeClr val="tx1">
                              <a:lumMod val="95000"/>
                              <a:lumOff val="5000"/>
                            </a:schemeClr>
                          </a:solidFill>
                          <a:latin typeface="宋体" panose="02010600030101010101" pitchFamily="2" charset="-122"/>
                          <a:ea typeface="宋体" panose="02010600030101010101" pitchFamily="2" charset="-122"/>
                        </a:rPr>
                        <a:t>9</a:t>
                      </a:r>
                    </a:p>
                  </a:txBody>
                  <a:tcPr/>
                </a:tc>
                <a:extLst>
                  <a:ext uri="{0D108BD9-81ED-4DB2-BD59-A6C34878D82A}">
                    <a16:rowId xmlns:a16="http://schemas.microsoft.com/office/drawing/2014/main" val="10003"/>
                  </a:ext>
                </a:extLst>
              </a:tr>
              <a:tr h="370840">
                <a:tc>
                  <a:txBody>
                    <a:bodyPr/>
                    <a:lstStyle/>
                    <a:p>
                      <a:pPr algn="ctr"/>
                      <a:r>
                        <a:rPr lang="zh-CN" altLang="en-US" sz="2000" dirty="0">
                          <a:solidFill>
                            <a:schemeClr val="tx1">
                              <a:lumMod val="95000"/>
                              <a:lumOff val="5000"/>
                            </a:schemeClr>
                          </a:solidFill>
                          <a:latin typeface="宋体" panose="02010600030101010101" pitchFamily="2" charset="-122"/>
                          <a:ea typeface="宋体" panose="02010600030101010101" pitchFamily="2" charset="-122"/>
                        </a:rPr>
                        <a:t>未检测出水果数</a:t>
                      </a:r>
                    </a:p>
                  </a:txBody>
                  <a:tcPr/>
                </a:tc>
                <a:tc>
                  <a:txBody>
                    <a:bodyPr/>
                    <a:lstStyle/>
                    <a:p>
                      <a:pPr algn="ctr"/>
                      <a:r>
                        <a:rPr lang="en-US" altLang="zh-CN" sz="2000" dirty="0">
                          <a:solidFill>
                            <a:schemeClr val="tx1">
                              <a:lumMod val="95000"/>
                              <a:lumOff val="5000"/>
                            </a:schemeClr>
                          </a:solidFill>
                          <a:latin typeface="宋体" panose="02010600030101010101" pitchFamily="2" charset="-122"/>
                          <a:ea typeface="宋体" panose="02010600030101010101" pitchFamily="2" charset="-122"/>
                        </a:rPr>
                        <a:t>229</a:t>
                      </a:r>
                    </a:p>
                  </a:txBody>
                  <a:tcPr/>
                </a:tc>
                <a:tc>
                  <a:txBody>
                    <a:bodyPr/>
                    <a:lstStyle/>
                    <a:p>
                      <a:pPr algn="ctr"/>
                      <a:r>
                        <a:rPr lang="en-US" altLang="zh-CN" sz="2000" dirty="0">
                          <a:solidFill>
                            <a:schemeClr val="tx1">
                              <a:lumMod val="95000"/>
                              <a:lumOff val="5000"/>
                            </a:schemeClr>
                          </a:solidFill>
                          <a:latin typeface="宋体" panose="02010600030101010101" pitchFamily="2" charset="-122"/>
                          <a:ea typeface="宋体" panose="02010600030101010101" pitchFamily="2" charset="-122"/>
                        </a:rPr>
                        <a:t>59</a:t>
                      </a:r>
                    </a:p>
                  </a:txBody>
                  <a:tcPr/>
                </a:tc>
                <a:extLst>
                  <a:ext uri="{0D108BD9-81ED-4DB2-BD59-A6C34878D82A}">
                    <a16:rowId xmlns:a16="http://schemas.microsoft.com/office/drawing/2014/main" val="10004"/>
                  </a:ext>
                </a:extLst>
              </a:tr>
              <a:tr h="370840">
                <a:tc>
                  <a:txBody>
                    <a:bodyPr/>
                    <a:lstStyle/>
                    <a:p>
                      <a:pPr algn="ctr"/>
                      <a:r>
                        <a:rPr lang="zh-CN" altLang="en-US" sz="2000" dirty="0">
                          <a:solidFill>
                            <a:schemeClr val="tx1">
                              <a:lumMod val="95000"/>
                              <a:lumOff val="5000"/>
                            </a:schemeClr>
                          </a:solidFill>
                          <a:latin typeface="宋体" panose="02010600030101010101" pitchFamily="2" charset="-122"/>
                          <a:ea typeface="宋体" panose="02010600030101010101" pitchFamily="2" charset="-122"/>
                        </a:rPr>
                        <a:t>准确率</a:t>
                      </a:r>
                    </a:p>
                  </a:txBody>
                  <a:tcPr/>
                </a:tc>
                <a:tc>
                  <a:txBody>
                    <a:bodyPr/>
                    <a:lstStyle/>
                    <a:p>
                      <a:pPr algn="ctr"/>
                      <a:r>
                        <a:rPr lang="en-US" altLang="zh-CN" sz="2000" dirty="0">
                          <a:solidFill>
                            <a:schemeClr val="tx1">
                              <a:lumMod val="95000"/>
                              <a:lumOff val="5000"/>
                            </a:schemeClr>
                          </a:solidFill>
                          <a:latin typeface="宋体" panose="02010600030101010101" pitchFamily="2" charset="-122"/>
                          <a:ea typeface="宋体" panose="02010600030101010101" pitchFamily="2" charset="-122"/>
                        </a:rPr>
                        <a:t>80.9%</a:t>
                      </a:r>
                    </a:p>
                  </a:txBody>
                  <a:tcPr/>
                </a:tc>
                <a:tc>
                  <a:txBody>
                    <a:bodyPr/>
                    <a:lstStyle/>
                    <a:p>
                      <a:pPr algn="ctr"/>
                      <a:r>
                        <a:rPr lang="en-US" altLang="zh-CN" sz="2000" dirty="0">
                          <a:solidFill>
                            <a:schemeClr val="tx1">
                              <a:lumMod val="95000"/>
                              <a:lumOff val="5000"/>
                            </a:schemeClr>
                          </a:solidFill>
                          <a:latin typeface="宋体" panose="02010600030101010101" pitchFamily="2" charset="-122"/>
                          <a:ea typeface="宋体" panose="02010600030101010101" pitchFamily="2" charset="-122"/>
                        </a:rPr>
                        <a:t>94.9%</a:t>
                      </a:r>
                    </a:p>
                  </a:txBody>
                  <a:tcPr/>
                </a:tc>
                <a:extLst>
                  <a:ext uri="{0D108BD9-81ED-4DB2-BD59-A6C34878D82A}">
                    <a16:rowId xmlns:a16="http://schemas.microsoft.com/office/drawing/2014/main" val="10005"/>
                  </a:ext>
                </a:extLst>
              </a:tr>
              <a:tr h="370840">
                <a:tc>
                  <a:txBody>
                    <a:bodyPr/>
                    <a:lstStyle/>
                    <a:p>
                      <a:pPr algn="ctr"/>
                      <a:r>
                        <a:rPr lang="zh-CN" altLang="en-US" sz="2000" dirty="0">
                          <a:solidFill>
                            <a:schemeClr val="tx1">
                              <a:lumMod val="95000"/>
                              <a:lumOff val="5000"/>
                            </a:schemeClr>
                          </a:solidFill>
                          <a:latin typeface="宋体" panose="02010600030101010101" pitchFamily="2" charset="-122"/>
                          <a:ea typeface="宋体" panose="02010600030101010101" pitchFamily="2" charset="-122"/>
                        </a:rPr>
                        <a:t>召回率</a:t>
                      </a:r>
                    </a:p>
                  </a:txBody>
                  <a:tcPr/>
                </a:tc>
                <a:tc>
                  <a:txBody>
                    <a:bodyPr/>
                    <a:lstStyle/>
                    <a:p>
                      <a:pPr algn="ctr"/>
                      <a:r>
                        <a:rPr lang="en-US" altLang="zh-CN" sz="2000" dirty="0">
                          <a:solidFill>
                            <a:schemeClr val="tx1">
                              <a:lumMod val="95000"/>
                              <a:lumOff val="5000"/>
                            </a:schemeClr>
                          </a:solidFill>
                          <a:latin typeface="宋体" panose="02010600030101010101" pitchFamily="2" charset="-122"/>
                          <a:ea typeface="宋体" panose="02010600030101010101" pitchFamily="2" charset="-122"/>
                        </a:rPr>
                        <a:t>97.9%</a:t>
                      </a:r>
                    </a:p>
                  </a:txBody>
                  <a:tcPr/>
                </a:tc>
                <a:tc>
                  <a:txBody>
                    <a:bodyPr/>
                    <a:lstStyle/>
                    <a:p>
                      <a:pPr algn="ctr"/>
                      <a:r>
                        <a:rPr lang="en-US" altLang="zh-CN" sz="2000" dirty="0">
                          <a:solidFill>
                            <a:schemeClr val="tx1">
                              <a:lumMod val="95000"/>
                              <a:lumOff val="5000"/>
                            </a:schemeClr>
                          </a:solidFill>
                          <a:latin typeface="宋体" panose="02010600030101010101" pitchFamily="2" charset="-122"/>
                          <a:ea typeface="宋体" panose="02010600030101010101" pitchFamily="2" charset="-122"/>
                        </a:rPr>
                        <a:t>99.3%</a:t>
                      </a:r>
                    </a:p>
                  </a:txBody>
                  <a:tcPr/>
                </a:tc>
                <a:extLst>
                  <a:ext uri="{0D108BD9-81ED-4DB2-BD59-A6C34878D82A}">
                    <a16:rowId xmlns:a16="http://schemas.microsoft.com/office/drawing/2014/main" val="10006"/>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up)">
                                      <p:cBhvr>
                                        <p:cTn id="11" dur="500"/>
                                        <p:tgtEl>
                                          <p:spTgt spid="23"/>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5109835" y="1642763"/>
            <a:ext cx="3110747" cy="374650"/>
          </a:xfrm>
          <a:prstGeom prst="rect">
            <a:avLst/>
          </a:prstGeom>
          <a:noFill/>
        </p:spPr>
        <p:txBody>
          <a:bodyPr wrap="square" lIns="109703" tIns="54851" rIns="109703" bIns="54851" rtlCol="0">
            <a:spAutoFit/>
          </a:bodyPr>
          <a:lstStyle/>
          <a:p>
            <a:pPr algn="just" defTabSz="1096645">
              <a:lnSpc>
                <a:spcPct val="120000"/>
              </a:lnSpc>
              <a:spcAft>
                <a:spcPts val="720"/>
              </a:spcAft>
            </a:pPr>
            <a:endParaRPr lang="en-US" altLang="zh-CN" sz="144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sp>
        <p:nvSpPr>
          <p:cNvPr id="23" name="TextBox 22"/>
          <p:cNvSpPr txBox="1"/>
          <p:nvPr/>
        </p:nvSpPr>
        <p:spPr>
          <a:xfrm>
            <a:off x="1365697" y="2364760"/>
            <a:ext cx="3110747" cy="374650"/>
          </a:xfrm>
          <a:prstGeom prst="rect">
            <a:avLst/>
          </a:prstGeom>
          <a:noFill/>
        </p:spPr>
        <p:txBody>
          <a:bodyPr wrap="square" lIns="109703" tIns="54851" rIns="109703" bIns="54851" rtlCol="0">
            <a:spAutoFit/>
          </a:bodyPr>
          <a:lstStyle/>
          <a:p>
            <a:pPr algn="just" defTabSz="1096645">
              <a:lnSpc>
                <a:spcPct val="120000"/>
              </a:lnSpc>
              <a:spcAft>
                <a:spcPts val="720"/>
              </a:spcAft>
            </a:pPr>
            <a:endParaRPr lang="en-US" altLang="zh-CN" sz="144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grpSp>
        <p:nvGrpSpPr>
          <p:cNvPr id="25" name="组合 24"/>
          <p:cNvGrpSpPr/>
          <p:nvPr/>
        </p:nvGrpSpPr>
        <p:grpSpPr>
          <a:xfrm>
            <a:off x="938658" y="261371"/>
            <a:ext cx="4725295" cy="523116"/>
            <a:chOff x="274214" y="217809"/>
            <a:chExt cx="3937746" cy="435930"/>
          </a:xfrm>
        </p:grpSpPr>
        <p:grpSp>
          <p:nvGrpSpPr>
            <p:cNvPr id="26" name="组合 25"/>
            <p:cNvGrpSpPr/>
            <p:nvPr/>
          </p:nvGrpSpPr>
          <p:grpSpPr>
            <a:xfrm>
              <a:off x="274214" y="217809"/>
              <a:ext cx="454527" cy="435930"/>
              <a:chOff x="683568" y="1489348"/>
              <a:chExt cx="2638425" cy="2530475"/>
            </a:xfrm>
          </p:grpSpPr>
          <p:sp>
            <p:nvSpPr>
              <p:cNvPr id="28" name="Freeform 7"/>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chemeClr val="tx2">
                  <a:lumMod val="75000"/>
                </a:schemeClr>
              </a:solidFill>
              <a:ln>
                <a:noFill/>
              </a:ln>
            </p:spPr>
            <p:txBody>
              <a:bodyPr vert="horz" wrap="square" lIns="109728" tIns="54864" rIns="109728" bIns="54864" numCol="1" anchor="t" anchorCtr="0" compatLnSpc="1"/>
              <a:lstStyle/>
              <a:p>
                <a:pPr defTabSz="1096645"/>
                <a:endParaRPr lang="zh-CN" altLang="en-US" sz="2160">
                  <a:solidFill>
                    <a:prstClr val="black"/>
                  </a:solidFill>
                  <a:latin typeface="Calibri" panose="020F0502020204030204"/>
                  <a:ea typeface="幼圆" panose="02010509060101010101" charset="-122"/>
                </a:endParaRPr>
              </a:p>
            </p:txBody>
          </p:sp>
          <p:sp>
            <p:nvSpPr>
              <p:cNvPr id="29" name="Freeform 8"/>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chemeClr val="tx2">
                  <a:lumMod val="75000"/>
                </a:schemeClr>
              </a:solidFill>
              <a:ln>
                <a:noFill/>
              </a:ln>
            </p:spPr>
            <p:txBody>
              <a:bodyPr vert="horz" wrap="square" lIns="109728" tIns="54864" rIns="109728" bIns="54864" numCol="1" anchor="t" anchorCtr="0" compatLnSpc="1"/>
              <a:lstStyle/>
              <a:p>
                <a:pPr defTabSz="1096645"/>
                <a:endParaRPr lang="zh-CN" altLang="en-US" sz="2160">
                  <a:solidFill>
                    <a:prstClr val="black"/>
                  </a:solidFill>
                  <a:latin typeface="Calibri" panose="020F0502020204030204"/>
                  <a:ea typeface="幼圆" panose="02010509060101010101" charset="-122"/>
                </a:endParaRPr>
              </a:p>
            </p:txBody>
          </p:sp>
        </p:grpSp>
        <p:sp>
          <p:nvSpPr>
            <p:cNvPr id="27" name="TextBox 26"/>
            <p:cNvSpPr txBox="1"/>
            <p:nvPr/>
          </p:nvSpPr>
          <p:spPr>
            <a:xfrm>
              <a:off x="728742" y="235719"/>
              <a:ext cx="3483218" cy="383646"/>
            </a:xfrm>
            <a:prstGeom prst="rect">
              <a:avLst/>
            </a:prstGeom>
            <a:noFill/>
          </p:spPr>
          <p:txBody>
            <a:bodyPr wrap="square" rtlCol="0">
              <a:spAutoFit/>
            </a:bodyPr>
            <a:lstStyle/>
            <a:p>
              <a:pPr defTabSz="1096645"/>
              <a:r>
                <a:rPr lang="zh-CN" altLang="en-US" sz="2400" b="1" dirty="0">
                  <a:solidFill>
                    <a:prstClr val="black"/>
                  </a:solidFill>
                  <a:latin typeface="微软雅黑" panose="020B0503020204020204" pitchFamily="34" charset="-122"/>
                  <a:ea typeface="微软雅黑" panose="020B0503020204020204" pitchFamily="34" charset="-122"/>
                </a:rPr>
                <a:t>同种水果的检测</a:t>
              </a:r>
            </a:p>
          </p:txBody>
        </p:sp>
      </p:grpSp>
      <p:pic>
        <p:nvPicPr>
          <p:cNvPr id="10" name="图片 9"/>
          <p:cNvPicPr/>
          <p:nvPr/>
        </p:nvPicPr>
        <p:blipFill rotWithShape="1">
          <a:blip r:embed="rId3"/>
          <a:srcRect l="3070" b="5118"/>
          <a:stretch>
            <a:fillRect/>
          </a:stretch>
        </p:blipFill>
        <p:spPr bwMode="auto">
          <a:xfrm>
            <a:off x="6234985" y="1924152"/>
            <a:ext cx="5436000" cy="3276000"/>
          </a:xfrm>
          <a:prstGeom prst="rect">
            <a:avLst/>
          </a:prstGeom>
          <a:ln>
            <a:noFill/>
          </a:ln>
        </p:spPr>
      </p:pic>
      <p:pic>
        <p:nvPicPr>
          <p:cNvPr id="2" name="图片 1"/>
          <p:cNvPicPr>
            <a:picLocks noChangeAspect="1"/>
          </p:cNvPicPr>
          <p:nvPr/>
        </p:nvPicPr>
        <p:blipFill>
          <a:blip r:embed="rId4"/>
          <a:stretch>
            <a:fillRect/>
          </a:stretch>
        </p:blipFill>
        <p:spPr>
          <a:xfrm>
            <a:off x="427717" y="1924068"/>
            <a:ext cx="5807348" cy="3276116"/>
          </a:xfrm>
          <a:prstGeom prst="rect">
            <a:avLst/>
          </a:prstGeom>
        </p:spPr>
      </p:pic>
      <p:sp>
        <p:nvSpPr>
          <p:cNvPr id="3" name="矩形 2">
            <a:extLst>
              <a:ext uri="{FF2B5EF4-FFF2-40B4-BE49-F238E27FC236}">
                <a16:creationId xmlns:a16="http://schemas.microsoft.com/office/drawing/2014/main" id="{D914EE5D-24B8-4213-BD81-BC832C8CFF4E}"/>
              </a:ext>
            </a:extLst>
          </p:cNvPr>
          <p:cNvSpPr/>
          <p:nvPr/>
        </p:nvSpPr>
        <p:spPr>
          <a:xfrm>
            <a:off x="1895789" y="1334390"/>
            <a:ext cx="2050562" cy="461665"/>
          </a:xfrm>
          <a:prstGeom prst="rect">
            <a:avLst/>
          </a:prstGeom>
        </p:spPr>
        <p:txBody>
          <a:bodyPr wrap="none">
            <a:spAutoFit/>
          </a:bodyPr>
          <a:lstStyle/>
          <a:p>
            <a:pPr algn="ctr"/>
            <a:r>
              <a:rPr lang="zh-CN" altLang="en-US" sz="2400" b="1" dirty="0">
                <a:solidFill>
                  <a:schemeClr val="tx1">
                    <a:lumMod val="95000"/>
                    <a:lumOff val="5000"/>
                  </a:schemeClr>
                </a:solidFill>
                <a:latin typeface="宋体" panose="02010600030101010101" pitchFamily="2" charset="-122"/>
                <a:ea typeface="宋体" panose="02010600030101010101" pitchFamily="2" charset="-122"/>
              </a:rPr>
              <a:t>MobileNet-v1</a:t>
            </a:r>
          </a:p>
        </p:txBody>
      </p:sp>
      <p:sp>
        <p:nvSpPr>
          <p:cNvPr id="4" name="矩形 3">
            <a:extLst>
              <a:ext uri="{FF2B5EF4-FFF2-40B4-BE49-F238E27FC236}">
                <a16:creationId xmlns:a16="http://schemas.microsoft.com/office/drawing/2014/main" id="{6749F35E-F039-49AC-B7D8-31031A3B899F}"/>
              </a:ext>
            </a:extLst>
          </p:cNvPr>
          <p:cNvSpPr/>
          <p:nvPr/>
        </p:nvSpPr>
        <p:spPr>
          <a:xfrm>
            <a:off x="8083195" y="1316724"/>
            <a:ext cx="1739580" cy="461665"/>
          </a:xfrm>
          <a:prstGeom prst="rect">
            <a:avLst/>
          </a:prstGeom>
        </p:spPr>
        <p:txBody>
          <a:bodyPr wrap="none">
            <a:spAutoFit/>
          </a:bodyPr>
          <a:lstStyle/>
          <a:p>
            <a:pPr algn="ctr"/>
            <a:r>
              <a:rPr lang="zh-CN" altLang="en-US" sz="2400" b="1" dirty="0">
                <a:solidFill>
                  <a:schemeClr val="tx1">
                    <a:lumMod val="95000"/>
                    <a:lumOff val="5000"/>
                  </a:schemeClr>
                </a:solidFill>
                <a:latin typeface="宋体" panose="02010600030101010101" pitchFamily="2" charset="-122"/>
                <a:ea typeface="宋体" panose="02010600030101010101" pitchFamily="2" charset="-122"/>
              </a:rPr>
              <a:t>Mask R-CNN</a:t>
            </a:r>
          </a:p>
        </p:txBody>
      </p:sp>
    </p:spTree>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up)">
                                      <p:cBhvr>
                                        <p:cTn id="11" dur="500"/>
                                        <p:tgtEl>
                                          <p:spTgt spid="23"/>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5109835" y="1642763"/>
            <a:ext cx="3110747" cy="374650"/>
          </a:xfrm>
          <a:prstGeom prst="rect">
            <a:avLst/>
          </a:prstGeom>
          <a:noFill/>
        </p:spPr>
        <p:txBody>
          <a:bodyPr wrap="square" lIns="109703" tIns="54851" rIns="109703" bIns="54851" rtlCol="0">
            <a:spAutoFit/>
          </a:bodyPr>
          <a:lstStyle/>
          <a:p>
            <a:pPr algn="just" defTabSz="1096645">
              <a:lnSpc>
                <a:spcPct val="120000"/>
              </a:lnSpc>
              <a:spcAft>
                <a:spcPts val="720"/>
              </a:spcAft>
            </a:pPr>
            <a:endParaRPr lang="en-US" altLang="zh-CN" sz="144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sp>
        <p:nvSpPr>
          <p:cNvPr id="23" name="TextBox 22"/>
          <p:cNvSpPr txBox="1"/>
          <p:nvPr/>
        </p:nvSpPr>
        <p:spPr>
          <a:xfrm>
            <a:off x="1365697" y="2364760"/>
            <a:ext cx="3110747" cy="374650"/>
          </a:xfrm>
          <a:prstGeom prst="rect">
            <a:avLst/>
          </a:prstGeom>
          <a:noFill/>
        </p:spPr>
        <p:txBody>
          <a:bodyPr wrap="square" lIns="109703" tIns="54851" rIns="109703" bIns="54851" rtlCol="0">
            <a:spAutoFit/>
          </a:bodyPr>
          <a:lstStyle/>
          <a:p>
            <a:pPr algn="just" defTabSz="1096645">
              <a:lnSpc>
                <a:spcPct val="120000"/>
              </a:lnSpc>
              <a:spcAft>
                <a:spcPts val="720"/>
              </a:spcAft>
            </a:pPr>
            <a:endParaRPr lang="en-US" altLang="zh-CN" sz="144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grpSp>
        <p:nvGrpSpPr>
          <p:cNvPr id="25" name="组合 24"/>
          <p:cNvGrpSpPr/>
          <p:nvPr/>
        </p:nvGrpSpPr>
        <p:grpSpPr>
          <a:xfrm>
            <a:off x="938658" y="261371"/>
            <a:ext cx="4725295" cy="523116"/>
            <a:chOff x="274214" y="217809"/>
            <a:chExt cx="3937746" cy="435930"/>
          </a:xfrm>
        </p:grpSpPr>
        <p:grpSp>
          <p:nvGrpSpPr>
            <p:cNvPr id="26" name="组合 25"/>
            <p:cNvGrpSpPr/>
            <p:nvPr/>
          </p:nvGrpSpPr>
          <p:grpSpPr>
            <a:xfrm>
              <a:off x="274214" y="217809"/>
              <a:ext cx="454527" cy="435930"/>
              <a:chOff x="683568" y="1489348"/>
              <a:chExt cx="2638425" cy="2530475"/>
            </a:xfrm>
          </p:grpSpPr>
          <p:sp>
            <p:nvSpPr>
              <p:cNvPr id="28" name="Freeform 7"/>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chemeClr val="tx2">
                  <a:lumMod val="75000"/>
                </a:schemeClr>
              </a:solidFill>
              <a:ln>
                <a:noFill/>
              </a:ln>
            </p:spPr>
            <p:txBody>
              <a:bodyPr vert="horz" wrap="square" lIns="109728" tIns="54864" rIns="109728" bIns="54864" numCol="1" anchor="t" anchorCtr="0" compatLnSpc="1"/>
              <a:lstStyle/>
              <a:p>
                <a:pPr defTabSz="1096645"/>
                <a:endParaRPr lang="zh-CN" altLang="en-US" sz="2160">
                  <a:solidFill>
                    <a:prstClr val="black"/>
                  </a:solidFill>
                  <a:latin typeface="Calibri" panose="020F0502020204030204"/>
                  <a:ea typeface="幼圆" panose="02010509060101010101" charset="-122"/>
                </a:endParaRPr>
              </a:p>
            </p:txBody>
          </p:sp>
          <p:sp>
            <p:nvSpPr>
              <p:cNvPr id="29" name="Freeform 8"/>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chemeClr val="tx2">
                  <a:lumMod val="75000"/>
                </a:schemeClr>
              </a:solidFill>
              <a:ln>
                <a:noFill/>
              </a:ln>
            </p:spPr>
            <p:txBody>
              <a:bodyPr vert="horz" wrap="square" lIns="109728" tIns="54864" rIns="109728" bIns="54864" numCol="1" anchor="t" anchorCtr="0" compatLnSpc="1"/>
              <a:lstStyle/>
              <a:p>
                <a:pPr defTabSz="1096645"/>
                <a:endParaRPr lang="zh-CN" altLang="en-US" sz="2160">
                  <a:solidFill>
                    <a:prstClr val="black"/>
                  </a:solidFill>
                  <a:latin typeface="Calibri" panose="020F0502020204030204"/>
                  <a:ea typeface="幼圆" panose="02010509060101010101" charset="-122"/>
                </a:endParaRPr>
              </a:p>
            </p:txBody>
          </p:sp>
        </p:grpSp>
        <p:sp>
          <p:nvSpPr>
            <p:cNvPr id="27" name="TextBox 26"/>
            <p:cNvSpPr txBox="1"/>
            <p:nvPr/>
          </p:nvSpPr>
          <p:spPr>
            <a:xfrm>
              <a:off x="728742" y="235719"/>
              <a:ext cx="3483218" cy="383646"/>
            </a:xfrm>
            <a:prstGeom prst="rect">
              <a:avLst/>
            </a:prstGeom>
            <a:noFill/>
          </p:spPr>
          <p:txBody>
            <a:bodyPr wrap="square" rtlCol="0">
              <a:spAutoFit/>
            </a:bodyPr>
            <a:lstStyle/>
            <a:p>
              <a:pPr defTabSz="1096645"/>
              <a:r>
                <a:rPr lang="zh-CN" altLang="en-US" sz="2400" b="1" dirty="0">
                  <a:solidFill>
                    <a:prstClr val="black"/>
                  </a:solidFill>
                  <a:latin typeface="微软雅黑" panose="020B0503020204020204" pitchFamily="34" charset="-122"/>
                  <a:ea typeface="微软雅黑" panose="020B0503020204020204" pitchFamily="34" charset="-122"/>
                </a:rPr>
                <a:t>同种水果的检测</a:t>
              </a:r>
            </a:p>
          </p:txBody>
        </p:sp>
      </p:grpSp>
      <p:pic>
        <p:nvPicPr>
          <p:cNvPr id="10" name="图片 9"/>
          <p:cNvPicPr/>
          <p:nvPr/>
        </p:nvPicPr>
        <p:blipFill rotWithShape="1">
          <a:blip r:embed="rId3"/>
          <a:srcRect l="4875" t="2085" r="2751" b="5145"/>
          <a:stretch>
            <a:fillRect/>
          </a:stretch>
        </p:blipFill>
        <p:spPr bwMode="auto">
          <a:xfrm>
            <a:off x="6198867" y="1642763"/>
            <a:ext cx="5637026" cy="3679794"/>
          </a:xfrm>
          <a:prstGeom prst="rect">
            <a:avLst/>
          </a:prstGeom>
          <a:ln>
            <a:noFill/>
          </a:ln>
        </p:spPr>
      </p:pic>
      <p:pic>
        <p:nvPicPr>
          <p:cNvPr id="2" name="图片 1"/>
          <p:cNvPicPr>
            <a:picLocks noChangeAspect="1"/>
          </p:cNvPicPr>
          <p:nvPr/>
        </p:nvPicPr>
        <p:blipFill>
          <a:blip r:embed="rId4"/>
          <a:stretch>
            <a:fillRect/>
          </a:stretch>
        </p:blipFill>
        <p:spPr>
          <a:xfrm>
            <a:off x="356107" y="1642763"/>
            <a:ext cx="5637026" cy="3715851"/>
          </a:xfrm>
          <a:prstGeom prst="rect">
            <a:avLst/>
          </a:prstGeom>
        </p:spPr>
      </p:pic>
      <p:sp>
        <p:nvSpPr>
          <p:cNvPr id="11" name="矩形 10">
            <a:extLst>
              <a:ext uri="{FF2B5EF4-FFF2-40B4-BE49-F238E27FC236}">
                <a16:creationId xmlns:a16="http://schemas.microsoft.com/office/drawing/2014/main" id="{14104737-7FB2-4568-A547-106E2AF17F51}"/>
              </a:ext>
            </a:extLst>
          </p:cNvPr>
          <p:cNvSpPr/>
          <p:nvPr/>
        </p:nvSpPr>
        <p:spPr>
          <a:xfrm>
            <a:off x="1960184" y="988439"/>
            <a:ext cx="2050562" cy="461665"/>
          </a:xfrm>
          <a:prstGeom prst="rect">
            <a:avLst/>
          </a:prstGeom>
        </p:spPr>
        <p:txBody>
          <a:bodyPr wrap="none">
            <a:spAutoFit/>
          </a:bodyPr>
          <a:lstStyle/>
          <a:p>
            <a:pPr algn="ctr"/>
            <a:r>
              <a:rPr lang="zh-CN" altLang="en-US" sz="2400" b="1" dirty="0">
                <a:solidFill>
                  <a:schemeClr val="tx1">
                    <a:lumMod val="95000"/>
                    <a:lumOff val="5000"/>
                  </a:schemeClr>
                </a:solidFill>
                <a:latin typeface="宋体" panose="02010600030101010101" pitchFamily="2" charset="-122"/>
                <a:ea typeface="宋体" panose="02010600030101010101" pitchFamily="2" charset="-122"/>
              </a:rPr>
              <a:t>MobileNet-v1</a:t>
            </a:r>
          </a:p>
        </p:txBody>
      </p:sp>
      <p:sp>
        <p:nvSpPr>
          <p:cNvPr id="12" name="矩形 11">
            <a:extLst>
              <a:ext uri="{FF2B5EF4-FFF2-40B4-BE49-F238E27FC236}">
                <a16:creationId xmlns:a16="http://schemas.microsoft.com/office/drawing/2014/main" id="{D1399BEF-6C24-44DF-A9D1-4E9DBB7D485F}"/>
              </a:ext>
            </a:extLst>
          </p:cNvPr>
          <p:cNvSpPr/>
          <p:nvPr/>
        </p:nvSpPr>
        <p:spPr>
          <a:xfrm>
            <a:off x="8147590" y="970773"/>
            <a:ext cx="1739580" cy="461665"/>
          </a:xfrm>
          <a:prstGeom prst="rect">
            <a:avLst/>
          </a:prstGeom>
        </p:spPr>
        <p:txBody>
          <a:bodyPr wrap="none">
            <a:spAutoFit/>
          </a:bodyPr>
          <a:lstStyle/>
          <a:p>
            <a:pPr algn="ctr"/>
            <a:r>
              <a:rPr lang="zh-CN" altLang="en-US" sz="2400" b="1" dirty="0">
                <a:solidFill>
                  <a:schemeClr val="tx1">
                    <a:lumMod val="95000"/>
                    <a:lumOff val="5000"/>
                  </a:schemeClr>
                </a:solidFill>
                <a:latin typeface="宋体" panose="02010600030101010101" pitchFamily="2" charset="-122"/>
                <a:ea typeface="宋体" panose="02010600030101010101" pitchFamily="2" charset="-122"/>
              </a:rPr>
              <a:t>Mask R-CNN</a:t>
            </a:r>
          </a:p>
        </p:txBody>
      </p:sp>
    </p:spTree>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up)">
                                      <p:cBhvr>
                                        <p:cTn id="11" dur="500"/>
                                        <p:tgtEl>
                                          <p:spTgt spid="23"/>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5109835" y="1642763"/>
            <a:ext cx="3110747" cy="374650"/>
          </a:xfrm>
          <a:prstGeom prst="rect">
            <a:avLst/>
          </a:prstGeom>
          <a:noFill/>
        </p:spPr>
        <p:txBody>
          <a:bodyPr wrap="square" lIns="109703" tIns="54851" rIns="109703" bIns="54851" rtlCol="0">
            <a:spAutoFit/>
          </a:bodyPr>
          <a:lstStyle/>
          <a:p>
            <a:pPr algn="just" defTabSz="1096645">
              <a:lnSpc>
                <a:spcPct val="120000"/>
              </a:lnSpc>
              <a:spcAft>
                <a:spcPts val="720"/>
              </a:spcAft>
            </a:pPr>
            <a:endParaRPr lang="en-US" altLang="zh-CN" sz="144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sp>
        <p:nvSpPr>
          <p:cNvPr id="23" name="TextBox 22"/>
          <p:cNvSpPr txBox="1"/>
          <p:nvPr/>
        </p:nvSpPr>
        <p:spPr>
          <a:xfrm>
            <a:off x="1365697" y="2364760"/>
            <a:ext cx="3110747" cy="374650"/>
          </a:xfrm>
          <a:prstGeom prst="rect">
            <a:avLst/>
          </a:prstGeom>
          <a:noFill/>
        </p:spPr>
        <p:txBody>
          <a:bodyPr wrap="square" lIns="109703" tIns="54851" rIns="109703" bIns="54851" rtlCol="0">
            <a:spAutoFit/>
          </a:bodyPr>
          <a:lstStyle/>
          <a:p>
            <a:pPr algn="just" defTabSz="1096645">
              <a:lnSpc>
                <a:spcPct val="120000"/>
              </a:lnSpc>
              <a:spcAft>
                <a:spcPts val="720"/>
              </a:spcAft>
            </a:pPr>
            <a:endParaRPr lang="en-US" altLang="zh-CN" sz="144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grpSp>
        <p:nvGrpSpPr>
          <p:cNvPr id="25" name="组合 24"/>
          <p:cNvGrpSpPr/>
          <p:nvPr/>
        </p:nvGrpSpPr>
        <p:grpSpPr>
          <a:xfrm>
            <a:off x="938658" y="261371"/>
            <a:ext cx="4725295" cy="523116"/>
            <a:chOff x="274214" y="217809"/>
            <a:chExt cx="3937746" cy="435930"/>
          </a:xfrm>
        </p:grpSpPr>
        <p:grpSp>
          <p:nvGrpSpPr>
            <p:cNvPr id="26" name="组合 25"/>
            <p:cNvGrpSpPr/>
            <p:nvPr/>
          </p:nvGrpSpPr>
          <p:grpSpPr>
            <a:xfrm>
              <a:off x="274214" y="217809"/>
              <a:ext cx="454527" cy="435930"/>
              <a:chOff x="683568" y="1489348"/>
              <a:chExt cx="2638425" cy="2530475"/>
            </a:xfrm>
          </p:grpSpPr>
          <p:sp>
            <p:nvSpPr>
              <p:cNvPr id="28" name="Freeform 7"/>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chemeClr val="tx2">
                  <a:lumMod val="75000"/>
                </a:schemeClr>
              </a:solidFill>
              <a:ln>
                <a:noFill/>
              </a:ln>
            </p:spPr>
            <p:txBody>
              <a:bodyPr vert="horz" wrap="square" lIns="109728" tIns="54864" rIns="109728" bIns="54864" numCol="1" anchor="t" anchorCtr="0" compatLnSpc="1"/>
              <a:lstStyle/>
              <a:p>
                <a:pPr defTabSz="1096645"/>
                <a:endParaRPr lang="zh-CN" altLang="en-US" sz="2160">
                  <a:solidFill>
                    <a:prstClr val="black"/>
                  </a:solidFill>
                  <a:latin typeface="Calibri" panose="020F0502020204030204"/>
                  <a:ea typeface="幼圆" panose="02010509060101010101" charset="-122"/>
                </a:endParaRPr>
              </a:p>
            </p:txBody>
          </p:sp>
          <p:sp>
            <p:nvSpPr>
              <p:cNvPr id="29" name="Freeform 8"/>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chemeClr val="tx2">
                  <a:lumMod val="75000"/>
                </a:schemeClr>
              </a:solidFill>
              <a:ln>
                <a:noFill/>
              </a:ln>
            </p:spPr>
            <p:txBody>
              <a:bodyPr vert="horz" wrap="square" lIns="109728" tIns="54864" rIns="109728" bIns="54864" numCol="1" anchor="t" anchorCtr="0" compatLnSpc="1"/>
              <a:lstStyle/>
              <a:p>
                <a:pPr defTabSz="1096645"/>
                <a:endParaRPr lang="zh-CN" altLang="en-US" sz="2160">
                  <a:solidFill>
                    <a:prstClr val="black"/>
                  </a:solidFill>
                  <a:latin typeface="Calibri" panose="020F0502020204030204"/>
                  <a:ea typeface="幼圆" panose="02010509060101010101" charset="-122"/>
                </a:endParaRPr>
              </a:p>
            </p:txBody>
          </p:sp>
        </p:grpSp>
        <p:sp>
          <p:nvSpPr>
            <p:cNvPr id="27" name="TextBox 26"/>
            <p:cNvSpPr txBox="1"/>
            <p:nvPr/>
          </p:nvSpPr>
          <p:spPr>
            <a:xfrm>
              <a:off x="728742" y="235719"/>
              <a:ext cx="3483218" cy="383646"/>
            </a:xfrm>
            <a:prstGeom prst="rect">
              <a:avLst/>
            </a:prstGeom>
            <a:noFill/>
          </p:spPr>
          <p:txBody>
            <a:bodyPr wrap="square" rtlCol="0">
              <a:spAutoFit/>
            </a:bodyPr>
            <a:lstStyle/>
            <a:p>
              <a:pPr defTabSz="1096645"/>
              <a:r>
                <a:rPr lang="zh-CN" altLang="en-US" sz="2400" b="1" dirty="0">
                  <a:solidFill>
                    <a:prstClr val="black"/>
                  </a:solidFill>
                  <a:latin typeface="微软雅黑" panose="020B0503020204020204" pitchFamily="34" charset="-122"/>
                  <a:ea typeface="微软雅黑" panose="020B0503020204020204" pitchFamily="34" charset="-122"/>
                </a:rPr>
                <a:t>同种水果的检测</a:t>
              </a:r>
            </a:p>
          </p:txBody>
        </p:sp>
      </p:grpSp>
      <p:pic>
        <p:nvPicPr>
          <p:cNvPr id="2" name="图片 1"/>
          <p:cNvPicPr>
            <a:picLocks noChangeAspect="1"/>
          </p:cNvPicPr>
          <p:nvPr/>
        </p:nvPicPr>
        <p:blipFill>
          <a:blip r:embed="rId3"/>
          <a:stretch>
            <a:fillRect/>
          </a:stretch>
        </p:blipFill>
        <p:spPr>
          <a:xfrm>
            <a:off x="6096000" y="2017413"/>
            <a:ext cx="5661343" cy="3531600"/>
          </a:xfrm>
          <a:prstGeom prst="rect">
            <a:avLst/>
          </a:prstGeom>
        </p:spPr>
      </p:pic>
      <p:pic>
        <p:nvPicPr>
          <p:cNvPr id="3" name="图片 2"/>
          <p:cNvPicPr>
            <a:picLocks noChangeAspect="1"/>
          </p:cNvPicPr>
          <p:nvPr/>
        </p:nvPicPr>
        <p:blipFill>
          <a:blip r:embed="rId4"/>
          <a:stretch>
            <a:fillRect/>
          </a:stretch>
        </p:blipFill>
        <p:spPr>
          <a:xfrm>
            <a:off x="292762" y="2026502"/>
            <a:ext cx="5651784" cy="3532365"/>
          </a:xfrm>
          <a:prstGeom prst="rect">
            <a:avLst/>
          </a:prstGeom>
        </p:spPr>
      </p:pic>
      <p:sp>
        <p:nvSpPr>
          <p:cNvPr id="11" name="矩形 10">
            <a:extLst>
              <a:ext uri="{FF2B5EF4-FFF2-40B4-BE49-F238E27FC236}">
                <a16:creationId xmlns:a16="http://schemas.microsoft.com/office/drawing/2014/main" id="{AA0914BE-F4DF-458C-9F58-D15CEF406124}"/>
              </a:ext>
            </a:extLst>
          </p:cNvPr>
          <p:cNvSpPr/>
          <p:nvPr/>
        </p:nvSpPr>
        <p:spPr>
          <a:xfrm>
            <a:off x="1895789" y="1334390"/>
            <a:ext cx="2050562" cy="461665"/>
          </a:xfrm>
          <a:prstGeom prst="rect">
            <a:avLst/>
          </a:prstGeom>
        </p:spPr>
        <p:txBody>
          <a:bodyPr wrap="none">
            <a:spAutoFit/>
          </a:bodyPr>
          <a:lstStyle/>
          <a:p>
            <a:pPr algn="ctr"/>
            <a:r>
              <a:rPr lang="zh-CN" altLang="en-US" sz="2400" b="1" dirty="0">
                <a:solidFill>
                  <a:schemeClr val="tx1">
                    <a:lumMod val="95000"/>
                    <a:lumOff val="5000"/>
                  </a:schemeClr>
                </a:solidFill>
                <a:latin typeface="宋体" panose="02010600030101010101" pitchFamily="2" charset="-122"/>
                <a:ea typeface="宋体" panose="02010600030101010101" pitchFamily="2" charset="-122"/>
              </a:rPr>
              <a:t>MobileNet-v1</a:t>
            </a:r>
          </a:p>
        </p:txBody>
      </p:sp>
      <p:sp>
        <p:nvSpPr>
          <p:cNvPr id="12" name="矩形 11">
            <a:extLst>
              <a:ext uri="{FF2B5EF4-FFF2-40B4-BE49-F238E27FC236}">
                <a16:creationId xmlns:a16="http://schemas.microsoft.com/office/drawing/2014/main" id="{CA04EBFA-E244-48E5-8959-860EA3795700}"/>
              </a:ext>
            </a:extLst>
          </p:cNvPr>
          <p:cNvSpPr/>
          <p:nvPr/>
        </p:nvSpPr>
        <p:spPr>
          <a:xfrm>
            <a:off x="8083195" y="1316724"/>
            <a:ext cx="1739580" cy="461665"/>
          </a:xfrm>
          <a:prstGeom prst="rect">
            <a:avLst/>
          </a:prstGeom>
        </p:spPr>
        <p:txBody>
          <a:bodyPr wrap="none">
            <a:spAutoFit/>
          </a:bodyPr>
          <a:lstStyle/>
          <a:p>
            <a:pPr algn="ctr"/>
            <a:r>
              <a:rPr lang="zh-CN" altLang="en-US" sz="2400" b="1" dirty="0">
                <a:solidFill>
                  <a:schemeClr val="tx1">
                    <a:lumMod val="95000"/>
                    <a:lumOff val="5000"/>
                  </a:schemeClr>
                </a:solidFill>
                <a:latin typeface="宋体" panose="02010600030101010101" pitchFamily="2" charset="-122"/>
                <a:ea typeface="宋体" panose="02010600030101010101" pitchFamily="2" charset="-122"/>
              </a:rPr>
              <a:t>Mask R-CNN</a:t>
            </a:r>
          </a:p>
        </p:txBody>
      </p:sp>
    </p:spTree>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up)">
                                      <p:cBhvr>
                                        <p:cTn id="11" dur="500"/>
                                        <p:tgtEl>
                                          <p:spTgt spid="23"/>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88010" y="0"/>
            <a:ext cx="3153341"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3" tIns="54851" rIns="109703" bIns="54851" rtlCol="0" anchor="ctr"/>
          <a:lstStyle/>
          <a:p>
            <a:pPr algn="ctr" defTabSz="1096645"/>
            <a:endParaRPr lang="zh-CN" altLang="en-US" sz="2160">
              <a:solidFill>
                <a:prstClr val="white"/>
              </a:solidFill>
              <a:latin typeface="Calibri" panose="020F0502020204030204"/>
              <a:ea typeface="幼圆" panose="02010509060101010101" charset="-122"/>
            </a:endParaRPr>
          </a:p>
        </p:txBody>
      </p:sp>
      <p:sp>
        <p:nvSpPr>
          <p:cNvPr id="4" name="圆角矩形 3"/>
          <p:cNvSpPr/>
          <p:nvPr/>
        </p:nvSpPr>
        <p:spPr>
          <a:xfrm>
            <a:off x="5168004" y="1492484"/>
            <a:ext cx="453625" cy="453625"/>
          </a:xfrm>
          <a:prstGeom prst="roundRect">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9703" tIns="54851" rIns="109703" bIns="54851" rtlCol="0" anchor="ctr"/>
          <a:lstStyle/>
          <a:p>
            <a:pPr algn="ctr" defTabSz="1096645"/>
            <a:r>
              <a:rPr lang="en-US" altLang="zh-CN" sz="2400" dirty="0">
                <a:solidFill>
                  <a:prstClr val="white"/>
                </a:solidFill>
                <a:latin typeface="微软雅黑" panose="020B0503020204020204" pitchFamily="34" charset="-122"/>
                <a:ea typeface="微软雅黑" panose="020B0503020204020204" pitchFamily="34" charset="-122"/>
              </a:rPr>
              <a:t>1</a:t>
            </a:r>
            <a:endParaRPr lang="zh-CN" altLang="en-US" sz="2400" dirty="0">
              <a:solidFill>
                <a:prstClr val="white"/>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5696708" y="1479226"/>
            <a:ext cx="837102" cy="480105"/>
          </a:xfrm>
          <a:prstGeom prst="rect">
            <a:avLst/>
          </a:prstGeom>
          <a:noFill/>
        </p:spPr>
        <p:txBody>
          <a:bodyPr wrap="none" lIns="109703" tIns="54851" rIns="109703" bIns="54851" rtlCol="0">
            <a:spAutoFit/>
          </a:bodyPr>
          <a:lstStyle/>
          <a:p>
            <a:pPr defTabSz="1096645"/>
            <a:r>
              <a:rPr lang="zh-CN" altLang="en-US" sz="2400" b="1" dirty="0">
                <a:solidFill>
                  <a:prstClr val="black"/>
                </a:solidFill>
                <a:latin typeface="微软雅黑" panose="020B0503020204020204" pitchFamily="34" charset="-122"/>
                <a:ea typeface="微软雅黑" panose="020B0503020204020204" pitchFamily="34" charset="-122"/>
              </a:rPr>
              <a:t>绪论</a:t>
            </a:r>
          </a:p>
        </p:txBody>
      </p:sp>
      <p:grpSp>
        <p:nvGrpSpPr>
          <p:cNvPr id="19" name="组合 18"/>
          <p:cNvGrpSpPr/>
          <p:nvPr/>
        </p:nvGrpSpPr>
        <p:grpSpPr>
          <a:xfrm>
            <a:off x="1217102" y="2314693"/>
            <a:ext cx="2118592" cy="1261505"/>
            <a:chOff x="316783" y="2087602"/>
            <a:chExt cx="1765492" cy="1051254"/>
          </a:xfrm>
        </p:grpSpPr>
        <p:sp>
          <p:nvSpPr>
            <p:cNvPr id="20" name="矩形 19"/>
            <p:cNvSpPr/>
            <p:nvPr/>
          </p:nvSpPr>
          <p:spPr>
            <a:xfrm>
              <a:off x="651036" y="2087602"/>
              <a:ext cx="1096988" cy="569387"/>
            </a:xfrm>
            <a:prstGeom prst="rect">
              <a:avLst/>
            </a:prstGeom>
          </p:spPr>
          <p:txBody>
            <a:bodyPr wrap="none">
              <a:spAutoFit/>
            </a:bodyPr>
            <a:lstStyle/>
            <a:p>
              <a:pPr algn="ctr" defTabSz="822325"/>
              <a:r>
                <a:rPr lang="zh-CN" altLang="en-US" sz="3840" b="1" dirty="0">
                  <a:solidFill>
                    <a:prstClr val="white"/>
                  </a:solidFill>
                  <a:latin typeface="微软雅黑" panose="020B0503020204020204" pitchFamily="34" charset="-122"/>
                  <a:ea typeface="微软雅黑" panose="020B0503020204020204" pitchFamily="34" charset="-122"/>
                </a:rPr>
                <a:t>目 录</a:t>
              </a:r>
            </a:p>
          </p:txBody>
        </p:sp>
        <p:sp>
          <p:nvSpPr>
            <p:cNvPr id="21" name="TextBox 20"/>
            <p:cNvSpPr txBox="1"/>
            <p:nvPr/>
          </p:nvSpPr>
          <p:spPr>
            <a:xfrm>
              <a:off x="316783" y="2569469"/>
              <a:ext cx="1765492" cy="569387"/>
            </a:xfrm>
            <a:prstGeom prst="rect">
              <a:avLst/>
            </a:prstGeom>
            <a:noFill/>
          </p:spPr>
          <p:txBody>
            <a:bodyPr wrap="none" rtlCol="0">
              <a:spAutoFit/>
            </a:bodyPr>
            <a:lstStyle/>
            <a:p>
              <a:pPr algn="ctr" defTabSz="822325"/>
              <a:r>
                <a:rPr lang="en-US" altLang="zh-CN" sz="3840" dirty="0" err="1">
                  <a:solidFill>
                    <a:prstClr val="white"/>
                  </a:solidFill>
                  <a:latin typeface="微软雅黑" panose="020B0503020204020204" pitchFamily="34" charset="-122"/>
                  <a:ea typeface="微软雅黑" panose="020B0503020204020204" pitchFamily="34" charset="-122"/>
                </a:rPr>
                <a:t>Contens</a:t>
              </a:r>
              <a:endParaRPr lang="zh-CN" altLang="en-US" sz="3840" dirty="0">
                <a:solidFill>
                  <a:prstClr val="white"/>
                </a:solidFill>
                <a:latin typeface="微软雅黑" panose="020B0503020204020204" pitchFamily="34" charset="-122"/>
                <a:ea typeface="微软雅黑" panose="020B0503020204020204" pitchFamily="34" charset="-122"/>
              </a:endParaRPr>
            </a:p>
          </p:txBody>
        </p:sp>
      </p:grpSp>
      <p:sp>
        <p:nvSpPr>
          <p:cNvPr id="24" name="圆角矩形 23"/>
          <p:cNvSpPr/>
          <p:nvPr/>
        </p:nvSpPr>
        <p:spPr>
          <a:xfrm>
            <a:off x="5168004" y="2191426"/>
            <a:ext cx="453625" cy="453625"/>
          </a:xfrm>
          <a:prstGeom prst="roundRect">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9703" tIns="54851" rIns="109703" bIns="54851" rtlCol="0" anchor="ctr"/>
          <a:lstStyle/>
          <a:p>
            <a:pPr algn="ctr" defTabSz="1096645"/>
            <a:r>
              <a:rPr lang="en-US" altLang="zh-CN" sz="2400" dirty="0">
                <a:solidFill>
                  <a:prstClr val="white"/>
                </a:solidFill>
                <a:latin typeface="微软雅黑" panose="020B0503020204020204" pitchFamily="34" charset="-122"/>
                <a:ea typeface="微软雅黑" panose="020B0503020204020204" pitchFamily="34" charset="-122"/>
              </a:rPr>
              <a:t>2</a:t>
            </a:r>
            <a:endParaRPr lang="zh-CN" altLang="en-US" sz="2400" dirty="0">
              <a:solidFill>
                <a:prstClr val="white"/>
              </a:solidFill>
              <a:latin typeface="微软雅黑" panose="020B0503020204020204" pitchFamily="34" charset="-122"/>
              <a:ea typeface="微软雅黑" panose="020B0503020204020204" pitchFamily="34" charset="-122"/>
            </a:endParaRPr>
          </a:p>
        </p:txBody>
      </p:sp>
      <p:sp>
        <p:nvSpPr>
          <p:cNvPr id="25" name="TextBox 24"/>
          <p:cNvSpPr txBox="1"/>
          <p:nvPr/>
        </p:nvSpPr>
        <p:spPr>
          <a:xfrm>
            <a:off x="5696704" y="2178169"/>
            <a:ext cx="1437640" cy="478155"/>
          </a:xfrm>
          <a:prstGeom prst="rect">
            <a:avLst/>
          </a:prstGeom>
          <a:noFill/>
        </p:spPr>
        <p:txBody>
          <a:bodyPr wrap="none" lIns="109703" tIns="54851" rIns="109703" bIns="54851" rtlCol="0">
            <a:spAutoFit/>
          </a:bodyPr>
          <a:lstStyle/>
          <a:p>
            <a:pPr defTabSz="1096645"/>
            <a:r>
              <a:rPr lang="zh-CN" altLang="en-US" sz="2400" b="1" dirty="0">
                <a:solidFill>
                  <a:prstClr val="black"/>
                </a:solidFill>
                <a:latin typeface="微软雅黑" panose="020B0503020204020204" pitchFamily="34" charset="-122"/>
                <a:ea typeface="微软雅黑" panose="020B0503020204020204" pitchFamily="34" charset="-122"/>
              </a:rPr>
              <a:t>原理分析</a:t>
            </a:r>
          </a:p>
        </p:txBody>
      </p:sp>
      <p:sp>
        <p:nvSpPr>
          <p:cNvPr id="27" name="圆角矩形 26"/>
          <p:cNvSpPr/>
          <p:nvPr/>
        </p:nvSpPr>
        <p:spPr>
          <a:xfrm>
            <a:off x="5168004" y="2890369"/>
            <a:ext cx="453625" cy="453625"/>
          </a:xfrm>
          <a:prstGeom prst="roundRect">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9703" tIns="54851" rIns="109703" bIns="54851" rtlCol="0" anchor="ctr"/>
          <a:lstStyle/>
          <a:p>
            <a:pPr algn="ctr" defTabSz="1096645"/>
            <a:r>
              <a:rPr lang="en-US" altLang="zh-CN" sz="2400" dirty="0">
                <a:solidFill>
                  <a:prstClr val="white"/>
                </a:solidFill>
                <a:latin typeface="微软雅黑" panose="020B0503020204020204" pitchFamily="34" charset="-122"/>
                <a:ea typeface="微软雅黑" panose="020B0503020204020204" pitchFamily="34" charset="-122"/>
              </a:rPr>
              <a:t>3</a:t>
            </a:r>
            <a:endParaRPr lang="zh-CN" altLang="en-US" sz="2400" dirty="0">
              <a:solidFill>
                <a:prstClr val="white"/>
              </a:solidFill>
              <a:latin typeface="微软雅黑" panose="020B0503020204020204" pitchFamily="34" charset="-122"/>
              <a:ea typeface="微软雅黑" panose="020B0503020204020204" pitchFamily="34" charset="-122"/>
            </a:endParaRPr>
          </a:p>
        </p:txBody>
      </p:sp>
      <p:sp>
        <p:nvSpPr>
          <p:cNvPr id="30" name="圆角矩形 29"/>
          <p:cNvSpPr/>
          <p:nvPr/>
        </p:nvSpPr>
        <p:spPr>
          <a:xfrm>
            <a:off x="5168004" y="3589312"/>
            <a:ext cx="453625" cy="453625"/>
          </a:xfrm>
          <a:prstGeom prst="roundRect">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9703" tIns="54851" rIns="109703" bIns="54851" rtlCol="0" anchor="ctr"/>
          <a:lstStyle/>
          <a:p>
            <a:pPr algn="ctr" defTabSz="1096645"/>
            <a:r>
              <a:rPr lang="en-US" altLang="zh-CN" sz="2400" dirty="0">
                <a:solidFill>
                  <a:prstClr val="white"/>
                </a:solidFill>
                <a:latin typeface="微软雅黑" panose="020B0503020204020204" pitchFamily="34" charset="-122"/>
                <a:ea typeface="微软雅黑" panose="020B0503020204020204" pitchFamily="34" charset="-122"/>
              </a:rPr>
              <a:t>4</a:t>
            </a:r>
            <a:endParaRPr lang="zh-CN" altLang="en-US" sz="2400" dirty="0">
              <a:solidFill>
                <a:prstClr val="white"/>
              </a:solidFill>
              <a:latin typeface="微软雅黑" panose="020B0503020204020204" pitchFamily="34" charset="-122"/>
              <a:ea typeface="微软雅黑" panose="020B0503020204020204" pitchFamily="34" charset="-122"/>
            </a:endParaRPr>
          </a:p>
        </p:txBody>
      </p:sp>
      <p:sp>
        <p:nvSpPr>
          <p:cNvPr id="31" name="TextBox 30"/>
          <p:cNvSpPr txBox="1"/>
          <p:nvPr/>
        </p:nvSpPr>
        <p:spPr>
          <a:xfrm>
            <a:off x="5696702" y="2859760"/>
            <a:ext cx="1452655" cy="480105"/>
          </a:xfrm>
          <a:prstGeom prst="rect">
            <a:avLst/>
          </a:prstGeom>
          <a:noFill/>
        </p:spPr>
        <p:txBody>
          <a:bodyPr wrap="none" lIns="109703" tIns="54851" rIns="109703" bIns="54851" rtlCol="0">
            <a:spAutoFit/>
          </a:bodyPr>
          <a:lstStyle/>
          <a:p>
            <a:pPr defTabSz="1096645"/>
            <a:r>
              <a:rPr lang="zh-CN" altLang="en-US" sz="2400" b="1" dirty="0">
                <a:solidFill>
                  <a:prstClr val="black"/>
                </a:solidFill>
                <a:latin typeface="微软雅黑" panose="020B0503020204020204" pitchFamily="34" charset="-122"/>
                <a:ea typeface="微软雅黑" panose="020B0503020204020204" pitchFamily="34" charset="-122"/>
              </a:rPr>
              <a:t>模型设计</a:t>
            </a:r>
          </a:p>
        </p:txBody>
      </p:sp>
      <p:sp>
        <p:nvSpPr>
          <p:cNvPr id="33" name="圆角矩形 32"/>
          <p:cNvSpPr/>
          <p:nvPr/>
        </p:nvSpPr>
        <p:spPr>
          <a:xfrm>
            <a:off x="5168004" y="4288253"/>
            <a:ext cx="453625" cy="453625"/>
          </a:xfrm>
          <a:prstGeom prst="roundRect">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9703" tIns="54851" rIns="109703" bIns="54851" rtlCol="0" anchor="ctr"/>
          <a:lstStyle/>
          <a:p>
            <a:pPr algn="ctr" defTabSz="1096645"/>
            <a:r>
              <a:rPr lang="en-US" altLang="zh-CN" sz="2400" dirty="0">
                <a:solidFill>
                  <a:prstClr val="white"/>
                </a:solidFill>
                <a:latin typeface="微软雅黑" panose="020B0503020204020204" pitchFamily="34" charset="-122"/>
                <a:ea typeface="微软雅黑" panose="020B0503020204020204" pitchFamily="34" charset="-122"/>
              </a:rPr>
              <a:t>5</a:t>
            </a:r>
            <a:endParaRPr lang="zh-CN" altLang="en-US" sz="2400" dirty="0">
              <a:solidFill>
                <a:prstClr val="white"/>
              </a:solidFill>
              <a:latin typeface="微软雅黑" panose="020B0503020204020204" pitchFamily="34" charset="-122"/>
              <a:ea typeface="微软雅黑" panose="020B0503020204020204" pitchFamily="34" charset="-122"/>
            </a:endParaRPr>
          </a:p>
        </p:txBody>
      </p:sp>
      <p:sp>
        <p:nvSpPr>
          <p:cNvPr id="34" name="TextBox 33"/>
          <p:cNvSpPr txBox="1"/>
          <p:nvPr/>
        </p:nvSpPr>
        <p:spPr>
          <a:xfrm>
            <a:off x="5696702" y="3589312"/>
            <a:ext cx="2352040" cy="478155"/>
          </a:xfrm>
          <a:prstGeom prst="rect">
            <a:avLst/>
          </a:prstGeom>
          <a:noFill/>
        </p:spPr>
        <p:txBody>
          <a:bodyPr wrap="none" lIns="109703" tIns="54851" rIns="109703" bIns="54851" rtlCol="0">
            <a:spAutoFit/>
          </a:bodyPr>
          <a:lstStyle/>
          <a:p>
            <a:pPr defTabSz="1096645"/>
            <a:r>
              <a:rPr lang="zh-CN" altLang="en-US" sz="2400" b="1" dirty="0">
                <a:solidFill>
                  <a:prstClr val="black"/>
                </a:solidFill>
                <a:latin typeface="微软雅黑" panose="020B0503020204020204" pitchFamily="34" charset="-122"/>
                <a:ea typeface="微软雅黑" panose="020B0503020204020204" pitchFamily="34" charset="-122"/>
              </a:rPr>
              <a:t>实验结果及分析</a:t>
            </a:r>
          </a:p>
        </p:txBody>
      </p:sp>
      <p:sp>
        <p:nvSpPr>
          <p:cNvPr id="37" name="TextBox 36"/>
          <p:cNvSpPr txBox="1"/>
          <p:nvPr/>
        </p:nvSpPr>
        <p:spPr>
          <a:xfrm>
            <a:off x="5705770" y="4263723"/>
            <a:ext cx="2068208" cy="480105"/>
          </a:xfrm>
          <a:prstGeom prst="rect">
            <a:avLst/>
          </a:prstGeom>
          <a:noFill/>
        </p:spPr>
        <p:txBody>
          <a:bodyPr wrap="none" lIns="109703" tIns="54851" rIns="109703" bIns="54851" rtlCol="0">
            <a:spAutoFit/>
          </a:bodyPr>
          <a:lstStyle/>
          <a:p>
            <a:pPr defTabSz="1096645"/>
            <a:r>
              <a:rPr lang="zh-CN" altLang="en-US" sz="2400" b="1" dirty="0">
                <a:solidFill>
                  <a:prstClr val="black"/>
                </a:solidFill>
                <a:latin typeface="微软雅黑" panose="020B0503020204020204" pitchFamily="34" charset="-122"/>
                <a:ea typeface="微软雅黑" panose="020B0503020204020204" pitchFamily="34" charset="-122"/>
              </a:rPr>
              <a:t>接下来的工作</a:t>
            </a:r>
          </a:p>
        </p:txBody>
      </p:sp>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81819" y="4419863"/>
            <a:ext cx="2639448" cy="20334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100" advClick="0" advTm="9500">
        <p14:switch dir="r"/>
      </p:transition>
    </mc:Choice>
    <mc:Fallback xmlns="">
      <p:transition spd="slow" advClick="0" advTm="9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p:cTn id="11" dur="500" fill="hold"/>
                                        <p:tgtEl>
                                          <p:spTgt spid="19"/>
                                        </p:tgtEl>
                                        <p:attrNameLst>
                                          <p:attrName>ppt_w</p:attrName>
                                        </p:attrNameLst>
                                      </p:cBhvr>
                                      <p:tavLst>
                                        <p:tav tm="0">
                                          <p:val>
                                            <p:fltVal val="0"/>
                                          </p:val>
                                        </p:tav>
                                        <p:tav tm="100000">
                                          <p:val>
                                            <p:strVal val="#ppt_w"/>
                                          </p:val>
                                        </p:tav>
                                      </p:tavLst>
                                    </p:anim>
                                    <p:anim calcmode="lin" valueType="num">
                                      <p:cBhvr>
                                        <p:cTn id="12" dur="500" fill="hold"/>
                                        <p:tgtEl>
                                          <p:spTgt spid="19"/>
                                        </p:tgtEl>
                                        <p:attrNameLst>
                                          <p:attrName>ppt_h</p:attrName>
                                        </p:attrNameLst>
                                      </p:cBhvr>
                                      <p:tavLst>
                                        <p:tav tm="0">
                                          <p:val>
                                            <p:fltVal val="0"/>
                                          </p:val>
                                        </p:tav>
                                        <p:tav tm="100000">
                                          <p:val>
                                            <p:strVal val="#ppt_h"/>
                                          </p:val>
                                        </p:tav>
                                      </p:tavLst>
                                    </p:anim>
                                    <p:animEffect transition="in" filter="fade">
                                      <p:cBhvr>
                                        <p:cTn id="13" dur="500"/>
                                        <p:tgtEl>
                                          <p:spTgt spid="19"/>
                                        </p:tgtEl>
                                      </p:cBhvr>
                                    </p:animEffect>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strVal val="#ppt_w*0.70"/>
                                          </p:val>
                                        </p:tav>
                                        <p:tav tm="100000">
                                          <p:val>
                                            <p:strVal val="#ppt_w"/>
                                          </p:val>
                                        </p:tav>
                                      </p:tavLst>
                                    </p:anim>
                                    <p:anim calcmode="lin" valueType="num">
                                      <p:cBhvr>
                                        <p:cTn id="18" dur="500" fill="hold"/>
                                        <p:tgtEl>
                                          <p:spTgt spid="4"/>
                                        </p:tgtEl>
                                        <p:attrNameLst>
                                          <p:attrName>ppt_h</p:attrName>
                                        </p:attrNameLst>
                                      </p:cBhvr>
                                      <p:tavLst>
                                        <p:tav tm="0">
                                          <p:val>
                                            <p:strVal val="#ppt_h"/>
                                          </p:val>
                                        </p:tav>
                                        <p:tav tm="100000">
                                          <p:val>
                                            <p:strVal val="#ppt_h"/>
                                          </p:val>
                                        </p:tav>
                                      </p:tavLst>
                                    </p:anim>
                                    <p:animEffect transition="in" filter="fade">
                                      <p:cBhvr>
                                        <p:cTn id="19" dur="500"/>
                                        <p:tgtEl>
                                          <p:spTgt spid="4"/>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childTnLst>
                          </p:cTn>
                        </p:par>
                        <p:par>
                          <p:cTn id="24" fill="hold">
                            <p:stCondLst>
                              <p:cond delay="2000"/>
                            </p:stCondLst>
                            <p:childTnLst>
                              <p:par>
                                <p:cTn id="25" presetID="55" presetClass="entr" presetSubtype="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p:cTn id="27" dur="500" fill="hold"/>
                                        <p:tgtEl>
                                          <p:spTgt spid="24"/>
                                        </p:tgtEl>
                                        <p:attrNameLst>
                                          <p:attrName>ppt_w</p:attrName>
                                        </p:attrNameLst>
                                      </p:cBhvr>
                                      <p:tavLst>
                                        <p:tav tm="0">
                                          <p:val>
                                            <p:strVal val="#ppt_w*0.70"/>
                                          </p:val>
                                        </p:tav>
                                        <p:tav tm="100000">
                                          <p:val>
                                            <p:strVal val="#ppt_w"/>
                                          </p:val>
                                        </p:tav>
                                      </p:tavLst>
                                    </p:anim>
                                    <p:anim calcmode="lin" valueType="num">
                                      <p:cBhvr>
                                        <p:cTn id="28" dur="500" fill="hold"/>
                                        <p:tgtEl>
                                          <p:spTgt spid="24"/>
                                        </p:tgtEl>
                                        <p:attrNameLst>
                                          <p:attrName>ppt_h</p:attrName>
                                        </p:attrNameLst>
                                      </p:cBhvr>
                                      <p:tavLst>
                                        <p:tav tm="0">
                                          <p:val>
                                            <p:strVal val="#ppt_h"/>
                                          </p:val>
                                        </p:tav>
                                        <p:tav tm="100000">
                                          <p:val>
                                            <p:strVal val="#ppt_h"/>
                                          </p:val>
                                        </p:tav>
                                      </p:tavLst>
                                    </p:anim>
                                    <p:animEffect transition="in" filter="fade">
                                      <p:cBhvr>
                                        <p:cTn id="29" dur="500"/>
                                        <p:tgtEl>
                                          <p:spTgt spid="24"/>
                                        </p:tgtEl>
                                      </p:cBhvr>
                                    </p:animEffect>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left)">
                                      <p:cBhvr>
                                        <p:cTn id="33" dur="500"/>
                                        <p:tgtEl>
                                          <p:spTgt spid="25"/>
                                        </p:tgtEl>
                                      </p:cBhvr>
                                    </p:animEffect>
                                  </p:childTnLst>
                                </p:cTn>
                              </p:par>
                            </p:childTnLst>
                          </p:cTn>
                        </p:par>
                        <p:par>
                          <p:cTn id="34" fill="hold">
                            <p:stCondLst>
                              <p:cond delay="3000"/>
                            </p:stCondLst>
                            <p:childTnLst>
                              <p:par>
                                <p:cTn id="35" presetID="55" presetClass="entr" presetSubtype="0" fill="hold" grpId="0" nodeType="after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p:cTn id="37" dur="500" fill="hold"/>
                                        <p:tgtEl>
                                          <p:spTgt spid="27"/>
                                        </p:tgtEl>
                                        <p:attrNameLst>
                                          <p:attrName>ppt_w</p:attrName>
                                        </p:attrNameLst>
                                      </p:cBhvr>
                                      <p:tavLst>
                                        <p:tav tm="0">
                                          <p:val>
                                            <p:strVal val="#ppt_w*0.70"/>
                                          </p:val>
                                        </p:tav>
                                        <p:tav tm="100000">
                                          <p:val>
                                            <p:strVal val="#ppt_w"/>
                                          </p:val>
                                        </p:tav>
                                      </p:tavLst>
                                    </p:anim>
                                    <p:anim calcmode="lin" valueType="num">
                                      <p:cBhvr>
                                        <p:cTn id="38" dur="500" fill="hold"/>
                                        <p:tgtEl>
                                          <p:spTgt spid="27"/>
                                        </p:tgtEl>
                                        <p:attrNameLst>
                                          <p:attrName>ppt_h</p:attrName>
                                        </p:attrNameLst>
                                      </p:cBhvr>
                                      <p:tavLst>
                                        <p:tav tm="0">
                                          <p:val>
                                            <p:strVal val="#ppt_h"/>
                                          </p:val>
                                        </p:tav>
                                        <p:tav tm="100000">
                                          <p:val>
                                            <p:strVal val="#ppt_h"/>
                                          </p:val>
                                        </p:tav>
                                      </p:tavLst>
                                    </p:anim>
                                    <p:animEffect transition="in" filter="fade">
                                      <p:cBhvr>
                                        <p:cTn id="39" dur="500"/>
                                        <p:tgtEl>
                                          <p:spTgt spid="27"/>
                                        </p:tgtEl>
                                      </p:cBhvr>
                                    </p:animEffect>
                                  </p:childTnLst>
                                </p:cTn>
                              </p:par>
                            </p:childTnLst>
                          </p:cTn>
                        </p:par>
                        <p:par>
                          <p:cTn id="40" fill="hold">
                            <p:stCondLst>
                              <p:cond delay="3500"/>
                            </p:stCondLst>
                            <p:childTnLst>
                              <p:par>
                                <p:cTn id="41" presetID="55" presetClass="entr" presetSubtype="0"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p:cTn id="43" dur="500" fill="hold"/>
                                        <p:tgtEl>
                                          <p:spTgt spid="30"/>
                                        </p:tgtEl>
                                        <p:attrNameLst>
                                          <p:attrName>ppt_w</p:attrName>
                                        </p:attrNameLst>
                                      </p:cBhvr>
                                      <p:tavLst>
                                        <p:tav tm="0">
                                          <p:val>
                                            <p:strVal val="#ppt_w*0.70"/>
                                          </p:val>
                                        </p:tav>
                                        <p:tav tm="100000">
                                          <p:val>
                                            <p:strVal val="#ppt_w"/>
                                          </p:val>
                                        </p:tav>
                                      </p:tavLst>
                                    </p:anim>
                                    <p:anim calcmode="lin" valueType="num">
                                      <p:cBhvr>
                                        <p:cTn id="44" dur="500" fill="hold"/>
                                        <p:tgtEl>
                                          <p:spTgt spid="30"/>
                                        </p:tgtEl>
                                        <p:attrNameLst>
                                          <p:attrName>ppt_h</p:attrName>
                                        </p:attrNameLst>
                                      </p:cBhvr>
                                      <p:tavLst>
                                        <p:tav tm="0">
                                          <p:val>
                                            <p:strVal val="#ppt_h"/>
                                          </p:val>
                                        </p:tav>
                                        <p:tav tm="100000">
                                          <p:val>
                                            <p:strVal val="#ppt_h"/>
                                          </p:val>
                                        </p:tav>
                                      </p:tavLst>
                                    </p:anim>
                                    <p:animEffect transition="in" filter="fade">
                                      <p:cBhvr>
                                        <p:cTn id="45" dur="500"/>
                                        <p:tgtEl>
                                          <p:spTgt spid="30"/>
                                        </p:tgtEl>
                                      </p:cBhvr>
                                    </p:animEffect>
                                  </p:childTnLst>
                                </p:cTn>
                              </p:par>
                            </p:childTnLst>
                          </p:cTn>
                        </p:par>
                        <p:par>
                          <p:cTn id="46" fill="hold">
                            <p:stCondLst>
                              <p:cond delay="4000"/>
                            </p:stCondLst>
                            <p:childTnLst>
                              <p:par>
                                <p:cTn id="47" presetID="22" presetClass="entr" presetSubtype="8" fill="hold" grpId="0" nodeType="after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wipe(left)">
                                      <p:cBhvr>
                                        <p:cTn id="49" dur="500"/>
                                        <p:tgtEl>
                                          <p:spTgt spid="31"/>
                                        </p:tgtEl>
                                      </p:cBhvr>
                                    </p:animEffect>
                                  </p:childTnLst>
                                </p:cTn>
                              </p:par>
                            </p:childTnLst>
                          </p:cTn>
                        </p:par>
                        <p:par>
                          <p:cTn id="50" fill="hold">
                            <p:stCondLst>
                              <p:cond delay="4500"/>
                            </p:stCondLst>
                            <p:childTnLst>
                              <p:par>
                                <p:cTn id="51" presetID="55" presetClass="entr" presetSubtype="0" fill="hold" grpId="0" nodeType="afterEffect">
                                  <p:stCondLst>
                                    <p:cond delay="0"/>
                                  </p:stCondLst>
                                  <p:childTnLst>
                                    <p:set>
                                      <p:cBhvr>
                                        <p:cTn id="52" dur="1" fill="hold">
                                          <p:stCondLst>
                                            <p:cond delay="0"/>
                                          </p:stCondLst>
                                        </p:cTn>
                                        <p:tgtEl>
                                          <p:spTgt spid="33"/>
                                        </p:tgtEl>
                                        <p:attrNameLst>
                                          <p:attrName>style.visibility</p:attrName>
                                        </p:attrNameLst>
                                      </p:cBhvr>
                                      <p:to>
                                        <p:strVal val="visible"/>
                                      </p:to>
                                    </p:set>
                                    <p:anim calcmode="lin" valueType="num">
                                      <p:cBhvr>
                                        <p:cTn id="53" dur="500" fill="hold"/>
                                        <p:tgtEl>
                                          <p:spTgt spid="33"/>
                                        </p:tgtEl>
                                        <p:attrNameLst>
                                          <p:attrName>ppt_w</p:attrName>
                                        </p:attrNameLst>
                                      </p:cBhvr>
                                      <p:tavLst>
                                        <p:tav tm="0">
                                          <p:val>
                                            <p:strVal val="#ppt_w*0.70"/>
                                          </p:val>
                                        </p:tav>
                                        <p:tav tm="100000">
                                          <p:val>
                                            <p:strVal val="#ppt_w"/>
                                          </p:val>
                                        </p:tav>
                                      </p:tavLst>
                                    </p:anim>
                                    <p:anim calcmode="lin" valueType="num">
                                      <p:cBhvr>
                                        <p:cTn id="54" dur="500" fill="hold"/>
                                        <p:tgtEl>
                                          <p:spTgt spid="33"/>
                                        </p:tgtEl>
                                        <p:attrNameLst>
                                          <p:attrName>ppt_h</p:attrName>
                                        </p:attrNameLst>
                                      </p:cBhvr>
                                      <p:tavLst>
                                        <p:tav tm="0">
                                          <p:val>
                                            <p:strVal val="#ppt_h"/>
                                          </p:val>
                                        </p:tav>
                                        <p:tav tm="100000">
                                          <p:val>
                                            <p:strVal val="#ppt_h"/>
                                          </p:val>
                                        </p:tav>
                                      </p:tavLst>
                                    </p:anim>
                                    <p:animEffect transition="in" filter="fade">
                                      <p:cBhvr>
                                        <p:cTn id="55" dur="500"/>
                                        <p:tgtEl>
                                          <p:spTgt spid="33"/>
                                        </p:tgtEl>
                                      </p:cBhvr>
                                    </p:animEffect>
                                  </p:childTnLst>
                                </p:cTn>
                              </p:par>
                            </p:childTnLst>
                          </p:cTn>
                        </p:par>
                        <p:par>
                          <p:cTn id="56" fill="hold">
                            <p:stCondLst>
                              <p:cond delay="5000"/>
                            </p:stCondLst>
                            <p:childTnLst>
                              <p:par>
                                <p:cTn id="57" presetID="22" presetClass="entr" presetSubtype="8" fill="hold" grpId="0" nodeType="after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wipe(left)">
                                      <p:cBhvr>
                                        <p:cTn id="59" dur="500"/>
                                        <p:tgtEl>
                                          <p:spTgt spid="34"/>
                                        </p:tgtEl>
                                      </p:cBhvr>
                                    </p:animEffect>
                                  </p:childTnLst>
                                </p:cTn>
                              </p:par>
                            </p:childTnLst>
                          </p:cTn>
                        </p:par>
                        <p:par>
                          <p:cTn id="60" fill="hold">
                            <p:stCondLst>
                              <p:cond delay="5500"/>
                            </p:stCondLst>
                            <p:childTnLst>
                              <p:par>
                                <p:cTn id="61" presetID="22" presetClass="entr" presetSubtype="8" fill="hold" grpId="0" nodeType="after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wipe(left)">
                                      <p:cBhvr>
                                        <p:cTn id="63" dur="500"/>
                                        <p:tgtEl>
                                          <p:spTgt spid="37"/>
                                        </p:tgtEl>
                                      </p:cBhvr>
                                    </p:animEffect>
                                  </p:childTnLst>
                                </p:cTn>
                              </p:par>
                            </p:childTnLst>
                          </p:cTn>
                        </p:par>
                        <p:par>
                          <p:cTn id="64" fill="hold">
                            <p:stCondLst>
                              <p:cond delay="6000"/>
                            </p:stCondLst>
                            <p:childTnLst>
                              <p:par>
                                <p:cTn id="65" presetID="42" presetClass="entr" presetSubtype="0" fill="hold" nodeType="after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fade">
                                      <p:cBhvr>
                                        <p:cTn id="67" dur="1000"/>
                                        <p:tgtEl>
                                          <p:spTgt spid="38"/>
                                        </p:tgtEl>
                                      </p:cBhvr>
                                    </p:animEffect>
                                    <p:anim calcmode="lin" valueType="num">
                                      <p:cBhvr>
                                        <p:cTn id="68" dur="1000" fill="hold"/>
                                        <p:tgtEl>
                                          <p:spTgt spid="38"/>
                                        </p:tgtEl>
                                        <p:attrNameLst>
                                          <p:attrName>ppt_x</p:attrName>
                                        </p:attrNameLst>
                                      </p:cBhvr>
                                      <p:tavLst>
                                        <p:tav tm="0">
                                          <p:val>
                                            <p:strVal val="#ppt_x"/>
                                          </p:val>
                                        </p:tav>
                                        <p:tav tm="100000">
                                          <p:val>
                                            <p:strVal val="#ppt_x"/>
                                          </p:val>
                                        </p:tav>
                                      </p:tavLst>
                                    </p:anim>
                                    <p:anim calcmode="lin" valueType="num">
                                      <p:cBhvr>
                                        <p:cTn id="6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4" grpId="0" animBg="1"/>
      <p:bldP spid="5" grpId="0"/>
      <p:bldP spid="24" grpId="0" animBg="1"/>
      <p:bldP spid="25" grpId="0"/>
      <p:bldP spid="27" grpId="0" animBg="1"/>
      <p:bldP spid="30" grpId="0" animBg="1"/>
      <p:bldP spid="31" grpId="0"/>
      <p:bldP spid="33" grpId="0" animBg="1"/>
      <p:bldP spid="34" grpId="0"/>
      <p:bldP spid="3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5109835" y="1642763"/>
            <a:ext cx="3110747" cy="374650"/>
          </a:xfrm>
          <a:prstGeom prst="rect">
            <a:avLst/>
          </a:prstGeom>
          <a:noFill/>
        </p:spPr>
        <p:txBody>
          <a:bodyPr wrap="square" lIns="109703" tIns="54851" rIns="109703" bIns="54851" rtlCol="0">
            <a:spAutoFit/>
          </a:bodyPr>
          <a:lstStyle/>
          <a:p>
            <a:pPr algn="just" defTabSz="1096645">
              <a:lnSpc>
                <a:spcPct val="120000"/>
              </a:lnSpc>
              <a:spcAft>
                <a:spcPts val="720"/>
              </a:spcAft>
            </a:pPr>
            <a:endParaRPr lang="en-US" altLang="zh-CN" sz="144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sp>
        <p:nvSpPr>
          <p:cNvPr id="23" name="TextBox 22"/>
          <p:cNvSpPr txBox="1"/>
          <p:nvPr/>
        </p:nvSpPr>
        <p:spPr>
          <a:xfrm>
            <a:off x="1365697" y="2364760"/>
            <a:ext cx="3110747" cy="374650"/>
          </a:xfrm>
          <a:prstGeom prst="rect">
            <a:avLst/>
          </a:prstGeom>
          <a:noFill/>
        </p:spPr>
        <p:txBody>
          <a:bodyPr wrap="square" lIns="109703" tIns="54851" rIns="109703" bIns="54851" rtlCol="0">
            <a:spAutoFit/>
          </a:bodyPr>
          <a:lstStyle/>
          <a:p>
            <a:pPr algn="just" defTabSz="1096645">
              <a:lnSpc>
                <a:spcPct val="120000"/>
              </a:lnSpc>
              <a:spcAft>
                <a:spcPts val="720"/>
              </a:spcAft>
            </a:pPr>
            <a:endParaRPr lang="en-US" altLang="zh-CN" sz="144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grpSp>
        <p:nvGrpSpPr>
          <p:cNvPr id="25" name="组合 24"/>
          <p:cNvGrpSpPr/>
          <p:nvPr/>
        </p:nvGrpSpPr>
        <p:grpSpPr>
          <a:xfrm>
            <a:off x="938658" y="261371"/>
            <a:ext cx="4725295" cy="523116"/>
            <a:chOff x="274214" y="217809"/>
            <a:chExt cx="3937746" cy="435930"/>
          </a:xfrm>
        </p:grpSpPr>
        <p:grpSp>
          <p:nvGrpSpPr>
            <p:cNvPr id="26" name="组合 25"/>
            <p:cNvGrpSpPr/>
            <p:nvPr/>
          </p:nvGrpSpPr>
          <p:grpSpPr>
            <a:xfrm>
              <a:off x="274214" y="217809"/>
              <a:ext cx="454527" cy="435930"/>
              <a:chOff x="683568" y="1489348"/>
              <a:chExt cx="2638425" cy="2530475"/>
            </a:xfrm>
          </p:grpSpPr>
          <p:sp>
            <p:nvSpPr>
              <p:cNvPr id="28" name="Freeform 7"/>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chemeClr val="tx2">
                  <a:lumMod val="75000"/>
                </a:schemeClr>
              </a:solidFill>
              <a:ln>
                <a:noFill/>
              </a:ln>
            </p:spPr>
            <p:txBody>
              <a:bodyPr vert="horz" wrap="square" lIns="109728" tIns="54864" rIns="109728" bIns="54864" numCol="1" anchor="t" anchorCtr="0" compatLnSpc="1"/>
              <a:lstStyle/>
              <a:p>
                <a:pPr defTabSz="1096645"/>
                <a:endParaRPr lang="zh-CN" altLang="en-US" sz="2160">
                  <a:solidFill>
                    <a:prstClr val="black"/>
                  </a:solidFill>
                  <a:latin typeface="Calibri" panose="020F0502020204030204"/>
                  <a:ea typeface="幼圆" panose="02010509060101010101" charset="-122"/>
                </a:endParaRPr>
              </a:p>
            </p:txBody>
          </p:sp>
          <p:sp>
            <p:nvSpPr>
              <p:cNvPr id="29" name="Freeform 8"/>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chemeClr val="tx2">
                  <a:lumMod val="75000"/>
                </a:schemeClr>
              </a:solidFill>
              <a:ln>
                <a:noFill/>
              </a:ln>
            </p:spPr>
            <p:txBody>
              <a:bodyPr vert="horz" wrap="square" lIns="109728" tIns="54864" rIns="109728" bIns="54864" numCol="1" anchor="t" anchorCtr="0" compatLnSpc="1"/>
              <a:lstStyle/>
              <a:p>
                <a:pPr defTabSz="1096645"/>
                <a:endParaRPr lang="zh-CN" altLang="en-US" sz="2160">
                  <a:solidFill>
                    <a:prstClr val="black"/>
                  </a:solidFill>
                  <a:latin typeface="Calibri" panose="020F0502020204030204"/>
                  <a:ea typeface="幼圆" panose="02010509060101010101" charset="-122"/>
                </a:endParaRPr>
              </a:p>
            </p:txBody>
          </p:sp>
        </p:grpSp>
        <p:sp>
          <p:nvSpPr>
            <p:cNvPr id="27" name="TextBox 26"/>
            <p:cNvSpPr txBox="1"/>
            <p:nvPr/>
          </p:nvSpPr>
          <p:spPr>
            <a:xfrm>
              <a:off x="728742" y="235719"/>
              <a:ext cx="3483218" cy="383646"/>
            </a:xfrm>
            <a:prstGeom prst="rect">
              <a:avLst/>
            </a:prstGeom>
            <a:noFill/>
          </p:spPr>
          <p:txBody>
            <a:bodyPr wrap="square" rtlCol="0">
              <a:spAutoFit/>
            </a:bodyPr>
            <a:lstStyle/>
            <a:p>
              <a:pPr defTabSz="1096645"/>
              <a:r>
                <a:rPr lang="zh-CN" altLang="en-US" sz="2400" b="1" dirty="0">
                  <a:solidFill>
                    <a:prstClr val="black"/>
                  </a:solidFill>
                  <a:latin typeface="微软雅黑" panose="020B0503020204020204" pitchFamily="34" charset="-122"/>
                  <a:ea typeface="微软雅黑" panose="020B0503020204020204" pitchFamily="34" charset="-122"/>
                </a:rPr>
                <a:t>不同种水果的检测</a:t>
              </a:r>
            </a:p>
          </p:txBody>
        </p:sp>
      </p:grpSp>
      <p:pic>
        <p:nvPicPr>
          <p:cNvPr id="12" name="图片 11"/>
          <p:cNvPicPr>
            <a:picLocks noChangeAspect="1"/>
          </p:cNvPicPr>
          <p:nvPr/>
        </p:nvPicPr>
        <p:blipFill>
          <a:blip r:embed="rId3"/>
          <a:stretch>
            <a:fillRect/>
          </a:stretch>
        </p:blipFill>
        <p:spPr>
          <a:xfrm>
            <a:off x="250203" y="2015901"/>
            <a:ext cx="5783782" cy="3766748"/>
          </a:xfrm>
          <a:prstGeom prst="rect">
            <a:avLst/>
          </a:prstGeom>
        </p:spPr>
      </p:pic>
      <p:pic>
        <p:nvPicPr>
          <p:cNvPr id="3" name="图片 2"/>
          <p:cNvPicPr>
            <a:picLocks noChangeAspect="1"/>
          </p:cNvPicPr>
          <p:nvPr/>
        </p:nvPicPr>
        <p:blipFill>
          <a:blip r:embed="rId4"/>
          <a:stretch>
            <a:fillRect/>
          </a:stretch>
        </p:blipFill>
        <p:spPr>
          <a:xfrm>
            <a:off x="6096000" y="2017413"/>
            <a:ext cx="5845797" cy="3766748"/>
          </a:xfrm>
          <a:prstGeom prst="rect">
            <a:avLst/>
          </a:prstGeom>
        </p:spPr>
      </p:pic>
      <p:sp>
        <p:nvSpPr>
          <p:cNvPr id="11" name="矩形 10">
            <a:extLst>
              <a:ext uri="{FF2B5EF4-FFF2-40B4-BE49-F238E27FC236}">
                <a16:creationId xmlns:a16="http://schemas.microsoft.com/office/drawing/2014/main" id="{1EB97B1A-2022-44AB-B636-C16FBA3C0D3E}"/>
              </a:ext>
            </a:extLst>
          </p:cNvPr>
          <p:cNvSpPr/>
          <p:nvPr/>
        </p:nvSpPr>
        <p:spPr>
          <a:xfrm>
            <a:off x="1895789" y="1334390"/>
            <a:ext cx="2050562" cy="461665"/>
          </a:xfrm>
          <a:prstGeom prst="rect">
            <a:avLst/>
          </a:prstGeom>
        </p:spPr>
        <p:txBody>
          <a:bodyPr wrap="none">
            <a:spAutoFit/>
          </a:bodyPr>
          <a:lstStyle/>
          <a:p>
            <a:pPr algn="ctr"/>
            <a:r>
              <a:rPr lang="zh-CN" altLang="en-US" sz="2400" b="1" dirty="0">
                <a:solidFill>
                  <a:schemeClr val="tx1">
                    <a:lumMod val="95000"/>
                    <a:lumOff val="5000"/>
                  </a:schemeClr>
                </a:solidFill>
                <a:latin typeface="宋体" panose="02010600030101010101" pitchFamily="2" charset="-122"/>
                <a:ea typeface="宋体" panose="02010600030101010101" pitchFamily="2" charset="-122"/>
              </a:rPr>
              <a:t>MobileNet-v1</a:t>
            </a:r>
          </a:p>
        </p:txBody>
      </p:sp>
      <p:sp>
        <p:nvSpPr>
          <p:cNvPr id="13" name="矩形 12">
            <a:extLst>
              <a:ext uri="{FF2B5EF4-FFF2-40B4-BE49-F238E27FC236}">
                <a16:creationId xmlns:a16="http://schemas.microsoft.com/office/drawing/2014/main" id="{3BE02202-16AA-4C6A-8114-84074EFD6688}"/>
              </a:ext>
            </a:extLst>
          </p:cNvPr>
          <p:cNvSpPr/>
          <p:nvPr/>
        </p:nvSpPr>
        <p:spPr>
          <a:xfrm>
            <a:off x="8083195" y="1316724"/>
            <a:ext cx="1739580" cy="461665"/>
          </a:xfrm>
          <a:prstGeom prst="rect">
            <a:avLst/>
          </a:prstGeom>
        </p:spPr>
        <p:txBody>
          <a:bodyPr wrap="none">
            <a:spAutoFit/>
          </a:bodyPr>
          <a:lstStyle/>
          <a:p>
            <a:pPr algn="ctr"/>
            <a:r>
              <a:rPr lang="zh-CN" altLang="en-US" sz="2400" b="1" dirty="0">
                <a:solidFill>
                  <a:schemeClr val="tx1">
                    <a:lumMod val="95000"/>
                    <a:lumOff val="5000"/>
                  </a:schemeClr>
                </a:solidFill>
                <a:latin typeface="宋体" panose="02010600030101010101" pitchFamily="2" charset="-122"/>
                <a:ea typeface="宋体" panose="02010600030101010101" pitchFamily="2" charset="-122"/>
              </a:rPr>
              <a:t>Mask R-CNN</a:t>
            </a:r>
          </a:p>
        </p:txBody>
      </p:sp>
    </p:spTree>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up)">
                                      <p:cBhvr>
                                        <p:cTn id="11" dur="500"/>
                                        <p:tgtEl>
                                          <p:spTgt spid="23"/>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5109835" y="1642763"/>
            <a:ext cx="3110747" cy="374650"/>
          </a:xfrm>
          <a:prstGeom prst="rect">
            <a:avLst/>
          </a:prstGeom>
          <a:noFill/>
        </p:spPr>
        <p:txBody>
          <a:bodyPr wrap="square" lIns="109703" tIns="54851" rIns="109703" bIns="54851" rtlCol="0">
            <a:spAutoFit/>
          </a:bodyPr>
          <a:lstStyle/>
          <a:p>
            <a:pPr algn="just" defTabSz="1096645">
              <a:lnSpc>
                <a:spcPct val="120000"/>
              </a:lnSpc>
              <a:spcAft>
                <a:spcPts val="720"/>
              </a:spcAft>
            </a:pPr>
            <a:endParaRPr lang="en-US" altLang="zh-CN" sz="144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sp>
        <p:nvSpPr>
          <p:cNvPr id="23" name="TextBox 22"/>
          <p:cNvSpPr txBox="1"/>
          <p:nvPr/>
        </p:nvSpPr>
        <p:spPr>
          <a:xfrm>
            <a:off x="1365697" y="2364760"/>
            <a:ext cx="3110747" cy="374650"/>
          </a:xfrm>
          <a:prstGeom prst="rect">
            <a:avLst/>
          </a:prstGeom>
          <a:noFill/>
        </p:spPr>
        <p:txBody>
          <a:bodyPr wrap="square" lIns="109703" tIns="54851" rIns="109703" bIns="54851" rtlCol="0">
            <a:spAutoFit/>
          </a:bodyPr>
          <a:lstStyle/>
          <a:p>
            <a:pPr algn="just" defTabSz="1096645">
              <a:lnSpc>
                <a:spcPct val="120000"/>
              </a:lnSpc>
              <a:spcAft>
                <a:spcPts val="720"/>
              </a:spcAft>
            </a:pPr>
            <a:endParaRPr lang="en-US" altLang="zh-CN" sz="144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grpSp>
        <p:nvGrpSpPr>
          <p:cNvPr id="25" name="组合 24"/>
          <p:cNvGrpSpPr/>
          <p:nvPr/>
        </p:nvGrpSpPr>
        <p:grpSpPr>
          <a:xfrm>
            <a:off x="938658" y="261371"/>
            <a:ext cx="4725295" cy="523116"/>
            <a:chOff x="274214" y="217809"/>
            <a:chExt cx="3937746" cy="435930"/>
          </a:xfrm>
        </p:grpSpPr>
        <p:grpSp>
          <p:nvGrpSpPr>
            <p:cNvPr id="26" name="组合 25"/>
            <p:cNvGrpSpPr/>
            <p:nvPr/>
          </p:nvGrpSpPr>
          <p:grpSpPr>
            <a:xfrm>
              <a:off x="274214" y="217809"/>
              <a:ext cx="454527" cy="435930"/>
              <a:chOff x="683568" y="1489348"/>
              <a:chExt cx="2638425" cy="2530475"/>
            </a:xfrm>
          </p:grpSpPr>
          <p:sp>
            <p:nvSpPr>
              <p:cNvPr id="28" name="Freeform 7"/>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chemeClr val="tx2">
                  <a:lumMod val="75000"/>
                </a:schemeClr>
              </a:solidFill>
              <a:ln>
                <a:noFill/>
              </a:ln>
            </p:spPr>
            <p:txBody>
              <a:bodyPr vert="horz" wrap="square" lIns="109728" tIns="54864" rIns="109728" bIns="54864" numCol="1" anchor="t" anchorCtr="0" compatLnSpc="1"/>
              <a:lstStyle/>
              <a:p>
                <a:pPr defTabSz="1096645"/>
                <a:endParaRPr lang="zh-CN" altLang="en-US" sz="2160">
                  <a:solidFill>
                    <a:prstClr val="black"/>
                  </a:solidFill>
                  <a:latin typeface="Calibri" panose="020F0502020204030204"/>
                  <a:ea typeface="幼圆" panose="02010509060101010101" charset="-122"/>
                </a:endParaRPr>
              </a:p>
            </p:txBody>
          </p:sp>
          <p:sp>
            <p:nvSpPr>
              <p:cNvPr id="29" name="Freeform 8"/>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chemeClr val="tx2">
                  <a:lumMod val="75000"/>
                </a:schemeClr>
              </a:solidFill>
              <a:ln>
                <a:noFill/>
              </a:ln>
            </p:spPr>
            <p:txBody>
              <a:bodyPr vert="horz" wrap="square" lIns="109728" tIns="54864" rIns="109728" bIns="54864" numCol="1" anchor="t" anchorCtr="0" compatLnSpc="1"/>
              <a:lstStyle/>
              <a:p>
                <a:pPr defTabSz="1096645"/>
                <a:endParaRPr lang="zh-CN" altLang="en-US" sz="2160">
                  <a:solidFill>
                    <a:prstClr val="black"/>
                  </a:solidFill>
                  <a:latin typeface="Calibri" panose="020F0502020204030204"/>
                  <a:ea typeface="幼圆" panose="02010509060101010101" charset="-122"/>
                </a:endParaRPr>
              </a:p>
            </p:txBody>
          </p:sp>
        </p:grpSp>
        <p:sp>
          <p:nvSpPr>
            <p:cNvPr id="27" name="TextBox 26"/>
            <p:cNvSpPr txBox="1"/>
            <p:nvPr/>
          </p:nvSpPr>
          <p:spPr>
            <a:xfrm>
              <a:off x="728742" y="235719"/>
              <a:ext cx="3483218" cy="383646"/>
            </a:xfrm>
            <a:prstGeom prst="rect">
              <a:avLst/>
            </a:prstGeom>
            <a:noFill/>
          </p:spPr>
          <p:txBody>
            <a:bodyPr wrap="square" rtlCol="0">
              <a:spAutoFit/>
            </a:bodyPr>
            <a:lstStyle/>
            <a:p>
              <a:pPr defTabSz="1096645"/>
              <a:r>
                <a:rPr lang="zh-CN" altLang="en-US" sz="2400" b="1" dirty="0">
                  <a:solidFill>
                    <a:prstClr val="black"/>
                  </a:solidFill>
                  <a:latin typeface="微软雅黑" panose="020B0503020204020204" pitchFamily="34" charset="-122"/>
                  <a:ea typeface="微软雅黑" panose="020B0503020204020204" pitchFamily="34" charset="-122"/>
                </a:rPr>
                <a:t>不同种水果的检测</a:t>
              </a:r>
            </a:p>
          </p:txBody>
        </p:sp>
      </p:grpSp>
      <p:pic>
        <p:nvPicPr>
          <p:cNvPr id="2" name="图片 1"/>
          <p:cNvPicPr>
            <a:picLocks noChangeAspect="1"/>
          </p:cNvPicPr>
          <p:nvPr/>
        </p:nvPicPr>
        <p:blipFill>
          <a:blip r:embed="rId3"/>
          <a:srcRect t="6957" b="6258"/>
          <a:stretch>
            <a:fillRect/>
          </a:stretch>
        </p:blipFill>
        <p:spPr>
          <a:xfrm>
            <a:off x="5907658" y="2017413"/>
            <a:ext cx="6036637" cy="3378835"/>
          </a:xfrm>
          <a:prstGeom prst="rect">
            <a:avLst/>
          </a:prstGeom>
        </p:spPr>
      </p:pic>
      <p:pic>
        <p:nvPicPr>
          <p:cNvPr id="3" name="图片 2"/>
          <p:cNvPicPr>
            <a:picLocks noChangeAspect="1"/>
          </p:cNvPicPr>
          <p:nvPr/>
        </p:nvPicPr>
        <p:blipFill>
          <a:blip r:embed="rId4"/>
          <a:stretch>
            <a:fillRect/>
          </a:stretch>
        </p:blipFill>
        <p:spPr>
          <a:xfrm>
            <a:off x="77032" y="2017413"/>
            <a:ext cx="5830626" cy="3378835"/>
          </a:xfrm>
          <a:prstGeom prst="rect">
            <a:avLst/>
          </a:prstGeom>
        </p:spPr>
      </p:pic>
      <p:sp>
        <p:nvSpPr>
          <p:cNvPr id="11" name="矩形 10">
            <a:extLst>
              <a:ext uri="{FF2B5EF4-FFF2-40B4-BE49-F238E27FC236}">
                <a16:creationId xmlns:a16="http://schemas.microsoft.com/office/drawing/2014/main" id="{021B48D2-9FCF-4F80-A378-87B186486AF2}"/>
              </a:ext>
            </a:extLst>
          </p:cNvPr>
          <p:cNvSpPr/>
          <p:nvPr/>
        </p:nvSpPr>
        <p:spPr>
          <a:xfrm>
            <a:off x="1895789" y="1334390"/>
            <a:ext cx="2050562" cy="461665"/>
          </a:xfrm>
          <a:prstGeom prst="rect">
            <a:avLst/>
          </a:prstGeom>
        </p:spPr>
        <p:txBody>
          <a:bodyPr wrap="none">
            <a:spAutoFit/>
          </a:bodyPr>
          <a:lstStyle/>
          <a:p>
            <a:pPr algn="ctr"/>
            <a:r>
              <a:rPr lang="zh-CN" altLang="en-US" sz="2400" b="1" dirty="0">
                <a:solidFill>
                  <a:schemeClr val="tx1">
                    <a:lumMod val="95000"/>
                    <a:lumOff val="5000"/>
                  </a:schemeClr>
                </a:solidFill>
                <a:latin typeface="宋体" panose="02010600030101010101" pitchFamily="2" charset="-122"/>
                <a:ea typeface="宋体" panose="02010600030101010101" pitchFamily="2" charset="-122"/>
              </a:rPr>
              <a:t>MobileNet-v1</a:t>
            </a:r>
          </a:p>
        </p:txBody>
      </p:sp>
      <p:sp>
        <p:nvSpPr>
          <p:cNvPr id="12" name="矩形 11">
            <a:extLst>
              <a:ext uri="{FF2B5EF4-FFF2-40B4-BE49-F238E27FC236}">
                <a16:creationId xmlns:a16="http://schemas.microsoft.com/office/drawing/2014/main" id="{A82E92E8-CFE7-447D-89DC-856DA000A41B}"/>
              </a:ext>
            </a:extLst>
          </p:cNvPr>
          <p:cNvSpPr/>
          <p:nvPr/>
        </p:nvSpPr>
        <p:spPr>
          <a:xfrm>
            <a:off x="8083195" y="1316724"/>
            <a:ext cx="1739580" cy="461665"/>
          </a:xfrm>
          <a:prstGeom prst="rect">
            <a:avLst/>
          </a:prstGeom>
        </p:spPr>
        <p:txBody>
          <a:bodyPr wrap="none">
            <a:spAutoFit/>
          </a:bodyPr>
          <a:lstStyle/>
          <a:p>
            <a:pPr algn="ctr"/>
            <a:r>
              <a:rPr lang="zh-CN" altLang="en-US" sz="2400" b="1" dirty="0">
                <a:solidFill>
                  <a:schemeClr val="tx1">
                    <a:lumMod val="95000"/>
                    <a:lumOff val="5000"/>
                  </a:schemeClr>
                </a:solidFill>
                <a:latin typeface="宋体" panose="02010600030101010101" pitchFamily="2" charset="-122"/>
                <a:ea typeface="宋体" panose="02010600030101010101" pitchFamily="2" charset="-122"/>
              </a:rPr>
              <a:t>Mask R-CNN</a:t>
            </a:r>
          </a:p>
        </p:txBody>
      </p:sp>
    </p:spTree>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up)">
                                      <p:cBhvr>
                                        <p:cTn id="11" dur="500"/>
                                        <p:tgtEl>
                                          <p:spTgt spid="23"/>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5109835" y="1642763"/>
            <a:ext cx="3110747" cy="374650"/>
          </a:xfrm>
          <a:prstGeom prst="rect">
            <a:avLst/>
          </a:prstGeom>
          <a:noFill/>
        </p:spPr>
        <p:txBody>
          <a:bodyPr wrap="square" lIns="109703" tIns="54851" rIns="109703" bIns="54851" rtlCol="0">
            <a:spAutoFit/>
          </a:bodyPr>
          <a:lstStyle/>
          <a:p>
            <a:pPr algn="just" defTabSz="1096645">
              <a:lnSpc>
                <a:spcPct val="120000"/>
              </a:lnSpc>
              <a:spcAft>
                <a:spcPts val="720"/>
              </a:spcAft>
            </a:pPr>
            <a:endParaRPr lang="en-US" altLang="zh-CN" sz="144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sp>
        <p:nvSpPr>
          <p:cNvPr id="23" name="TextBox 22"/>
          <p:cNvSpPr txBox="1"/>
          <p:nvPr/>
        </p:nvSpPr>
        <p:spPr>
          <a:xfrm>
            <a:off x="1365697" y="2364760"/>
            <a:ext cx="3110747" cy="374650"/>
          </a:xfrm>
          <a:prstGeom prst="rect">
            <a:avLst/>
          </a:prstGeom>
          <a:noFill/>
        </p:spPr>
        <p:txBody>
          <a:bodyPr wrap="square" lIns="109703" tIns="54851" rIns="109703" bIns="54851" rtlCol="0">
            <a:spAutoFit/>
          </a:bodyPr>
          <a:lstStyle/>
          <a:p>
            <a:pPr algn="just" defTabSz="1096645">
              <a:lnSpc>
                <a:spcPct val="120000"/>
              </a:lnSpc>
              <a:spcAft>
                <a:spcPts val="720"/>
              </a:spcAft>
            </a:pPr>
            <a:endParaRPr lang="en-US" altLang="zh-CN" sz="144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grpSp>
        <p:nvGrpSpPr>
          <p:cNvPr id="25" name="组合 24"/>
          <p:cNvGrpSpPr/>
          <p:nvPr/>
        </p:nvGrpSpPr>
        <p:grpSpPr>
          <a:xfrm>
            <a:off x="938658" y="261371"/>
            <a:ext cx="4725295" cy="523116"/>
            <a:chOff x="274214" y="217809"/>
            <a:chExt cx="3937746" cy="435930"/>
          </a:xfrm>
        </p:grpSpPr>
        <p:grpSp>
          <p:nvGrpSpPr>
            <p:cNvPr id="26" name="组合 25"/>
            <p:cNvGrpSpPr/>
            <p:nvPr/>
          </p:nvGrpSpPr>
          <p:grpSpPr>
            <a:xfrm>
              <a:off x="274214" y="217809"/>
              <a:ext cx="454527" cy="435930"/>
              <a:chOff x="683568" y="1489348"/>
              <a:chExt cx="2638425" cy="2530475"/>
            </a:xfrm>
          </p:grpSpPr>
          <p:sp>
            <p:nvSpPr>
              <p:cNvPr id="28" name="Freeform 7"/>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chemeClr val="tx2">
                  <a:lumMod val="75000"/>
                </a:schemeClr>
              </a:solidFill>
              <a:ln>
                <a:noFill/>
              </a:ln>
            </p:spPr>
            <p:txBody>
              <a:bodyPr vert="horz" wrap="square" lIns="109728" tIns="54864" rIns="109728" bIns="54864" numCol="1" anchor="t" anchorCtr="0" compatLnSpc="1"/>
              <a:lstStyle/>
              <a:p>
                <a:pPr defTabSz="1096645"/>
                <a:endParaRPr lang="zh-CN" altLang="en-US" sz="2160">
                  <a:solidFill>
                    <a:prstClr val="black"/>
                  </a:solidFill>
                  <a:latin typeface="Calibri" panose="020F0502020204030204"/>
                  <a:ea typeface="幼圆" panose="02010509060101010101" charset="-122"/>
                </a:endParaRPr>
              </a:p>
            </p:txBody>
          </p:sp>
          <p:sp>
            <p:nvSpPr>
              <p:cNvPr id="29" name="Freeform 8"/>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chemeClr val="tx2">
                  <a:lumMod val="75000"/>
                </a:schemeClr>
              </a:solidFill>
              <a:ln>
                <a:noFill/>
              </a:ln>
            </p:spPr>
            <p:txBody>
              <a:bodyPr vert="horz" wrap="square" lIns="109728" tIns="54864" rIns="109728" bIns="54864" numCol="1" anchor="t" anchorCtr="0" compatLnSpc="1"/>
              <a:lstStyle/>
              <a:p>
                <a:pPr defTabSz="1096645"/>
                <a:endParaRPr lang="zh-CN" altLang="en-US" sz="2160">
                  <a:solidFill>
                    <a:prstClr val="black"/>
                  </a:solidFill>
                  <a:latin typeface="Calibri" panose="020F0502020204030204"/>
                  <a:ea typeface="幼圆" panose="02010509060101010101" charset="-122"/>
                </a:endParaRPr>
              </a:p>
            </p:txBody>
          </p:sp>
        </p:grpSp>
        <p:sp>
          <p:nvSpPr>
            <p:cNvPr id="27" name="TextBox 26"/>
            <p:cNvSpPr txBox="1"/>
            <p:nvPr/>
          </p:nvSpPr>
          <p:spPr>
            <a:xfrm>
              <a:off x="728742" y="235719"/>
              <a:ext cx="3483218" cy="383646"/>
            </a:xfrm>
            <a:prstGeom prst="rect">
              <a:avLst/>
            </a:prstGeom>
            <a:noFill/>
          </p:spPr>
          <p:txBody>
            <a:bodyPr wrap="square" rtlCol="0">
              <a:spAutoFit/>
            </a:bodyPr>
            <a:lstStyle/>
            <a:p>
              <a:pPr defTabSz="1096645"/>
              <a:r>
                <a:rPr lang="zh-CN" altLang="en-US" sz="2400" b="1" dirty="0">
                  <a:solidFill>
                    <a:prstClr val="black"/>
                  </a:solidFill>
                  <a:latin typeface="微软雅黑" panose="020B0503020204020204" pitchFamily="34" charset="-122"/>
                  <a:ea typeface="微软雅黑" panose="020B0503020204020204" pitchFamily="34" charset="-122"/>
                </a:rPr>
                <a:t>不同种水果的检测</a:t>
              </a:r>
            </a:p>
          </p:txBody>
        </p:sp>
      </p:grpSp>
      <p:pic>
        <p:nvPicPr>
          <p:cNvPr id="3" name="图片 2"/>
          <p:cNvPicPr>
            <a:picLocks noChangeAspect="1"/>
          </p:cNvPicPr>
          <p:nvPr/>
        </p:nvPicPr>
        <p:blipFill>
          <a:blip r:embed="rId3"/>
          <a:stretch>
            <a:fillRect/>
          </a:stretch>
        </p:blipFill>
        <p:spPr>
          <a:xfrm>
            <a:off x="181026" y="1735006"/>
            <a:ext cx="5759618" cy="3866597"/>
          </a:xfrm>
          <a:prstGeom prst="rect">
            <a:avLst/>
          </a:prstGeom>
        </p:spPr>
      </p:pic>
      <p:pic>
        <p:nvPicPr>
          <p:cNvPr id="4" name="图片 3"/>
          <p:cNvPicPr>
            <a:picLocks noChangeAspect="1"/>
          </p:cNvPicPr>
          <p:nvPr/>
        </p:nvPicPr>
        <p:blipFill>
          <a:blip r:embed="rId4"/>
          <a:stretch>
            <a:fillRect/>
          </a:stretch>
        </p:blipFill>
        <p:spPr>
          <a:xfrm>
            <a:off x="6096000" y="1705619"/>
            <a:ext cx="5900397" cy="3925369"/>
          </a:xfrm>
          <a:prstGeom prst="rect">
            <a:avLst/>
          </a:prstGeom>
        </p:spPr>
      </p:pic>
      <p:sp>
        <p:nvSpPr>
          <p:cNvPr id="11" name="矩形 10">
            <a:extLst>
              <a:ext uri="{FF2B5EF4-FFF2-40B4-BE49-F238E27FC236}">
                <a16:creationId xmlns:a16="http://schemas.microsoft.com/office/drawing/2014/main" id="{57E79B1B-9589-42E6-A1E2-175D0B91B646}"/>
              </a:ext>
            </a:extLst>
          </p:cNvPr>
          <p:cNvSpPr/>
          <p:nvPr/>
        </p:nvSpPr>
        <p:spPr>
          <a:xfrm>
            <a:off x="1870031" y="1088221"/>
            <a:ext cx="2050562" cy="461665"/>
          </a:xfrm>
          <a:prstGeom prst="rect">
            <a:avLst/>
          </a:prstGeom>
        </p:spPr>
        <p:txBody>
          <a:bodyPr wrap="none">
            <a:spAutoFit/>
          </a:bodyPr>
          <a:lstStyle/>
          <a:p>
            <a:pPr algn="ctr"/>
            <a:r>
              <a:rPr lang="zh-CN" altLang="en-US" sz="2400" b="1" dirty="0">
                <a:solidFill>
                  <a:schemeClr val="tx1">
                    <a:lumMod val="95000"/>
                    <a:lumOff val="5000"/>
                  </a:schemeClr>
                </a:solidFill>
                <a:latin typeface="宋体" panose="02010600030101010101" pitchFamily="2" charset="-122"/>
                <a:ea typeface="宋体" panose="02010600030101010101" pitchFamily="2" charset="-122"/>
              </a:rPr>
              <a:t>MobileNet-v1</a:t>
            </a:r>
          </a:p>
        </p:txBody>
      </p:sp>
      <p:sp>
        <p:nvSpPr>
          <p:cNvPr id="12" name="矩形 11">
            <a:extLst>
              <a:ext uri="{FF2B5EF4-FFF2-40B4-BE49-F238E27FC236}">
                <a16:creationId xmlns:a16="http://schemas.microsoft.com/office/drawing/2014/main" id="{BBFDEC59-F2BE-4236-813A-AFCBD1A713FE}"/>
              </a:ext>
            </a:extLst>
          </p:cNvPr>
          <p:cNvSpPr/>
          <p:nvPr/>
        </p:nvSpPr>
        <p:spPr>
          <a:xfrm>
            <a:off x="8057437" y="1070555"/>
            <a:ext cx="1739580" cy="461665"/>
          </a:xfrm>
          <a:prstGeom prst="rect">
            <a:avLst/>
          </a:prstGeom>
        </p:spPr>
        <p:txBody>
          <a:bodyPr wrap="none">
            <a:spAutoFit/>
          </a:bodyPr>
          <a:lstStyle/>
          <a:p>
            <a:pPr algn="ctr"/>
            <a:r>
              <a:rPr lang="zh-CN" altLang="en-US" sz="2400" b="1" dirty="0">
                <a:solidFill>
                  <a:schemeClr val="tx1">
                    <a:lumMod val="95000"/>
                    <a:lumOff val="5000"/>
                  </a:schemeClr>
                </a:solidFill>
                <a:latin typeface="宋体" panose="02010600030101010101" pitchFamily="2" charset="-122"/>
                <a:ea typeface="宋体" panose="02010600030101010101" pitchFamily="2" charset="-122"/>
              </a:rPr>
              <a:t>Mask R-CNN</a:t>
            </a:r>
          </a:p>
        </p:txBody>
      </p:sp>
    </p:spTree>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up)">
                                      <p:cBhvr>
                                        <p:cTn id="11" dur="500"/>
                                        <p:tgtEl>
                                          <p:spTgt spid="23"/>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5109835" y="1642763"/>
            <a:ext cx="3110747" cy="374650"/>
          </a:xfrm>
          <a:prstGeom prst="rect">
            <a:avLst/>
          </a:prstGeom>
          <a:noFill/>
        </p:spPr>
        <p:txBody>
          <a:bodyPr wrap="square" lIns="109703" tIns="54851" rIns="109703" bIns="54851" rtlCol="0">
            <a:spAutoFit/>
          </a:bodyPr>
          <a:lstStyle/>
          <a:p>
            <a:pPr algn="just" defTabSz="1096645">
              <a:lnSpc>
                <a:spcPct val="120000"/>
              </a:lnSpc>
              <a:spcAft>
                <a:spcPts val="720"/>
              </a:spcAft>
            </a:pPr>
            <a:endParaRPr lang="en-US" altLang="zh-CN" sz="144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sp>
        <p:nvSpPr>
          <p:cNvPr id="23" name="TextBox 22"/>
          <p:cNvSpPr txBox="1"/>
          <p:nvPr/>
        </p:nvSpPr>
        <p:spPr>
          <a:xfrm>
            <a:off x="1365697" y="2364760"/>
            <a:ext cx="3110747" cy="374650"/>
          </a:xfrm>
          <a:prstGeom prst="rect">
            <a:avLst/>
          </a:prstGeom>
          <a:noFill/>
        </p:spPr>
        <p:txBody>
          <a:bodyPr wrap="square" lIns="109703" tIns="54851" rIns="109703" bIns="54851" rtlCol="0">
            <a:spAutoFit/>
          </a:bodyPr>
          <a:lstStyle/>
          <a:p>
            <a:pPr algn="just" defTabSz="1096645">
              <a:lnSpc>
                <a:spcPct val="120000"/>
              </a:lnSpc>
              <a:spcAft>
                <a:spcPts val="720"/>
              </a:spcAft>
            </a:pPr>
            <a:endParaRPr lang="en-US" altLang="zh-CN" sz="144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grpSp>
        <p:nvGrpSpPr>
          <p:cNvPr id="25" name="组合 24"/>
          <p:cNvGrpSpPr/>
          <p:nvPr/>
        </p:nvGrpSpPr>
        <p:grpSpPr>
          <a:xfrm>
            <a:off x="938658" y="261371"/>
            <a:ext cx="4725295" cy="523116"/>
            <a:chOff x="274214" y="217809"/>
            <a:chExt cx="3937746" cy="435930"/>
          </a:xfrm>
        </p:grpSpPr>
        <p:grpSp>
          <p:nvGrpSpPr>
            <p:cNvPr id="26" name="组合 25"/>
            <p:cNvGrpSpPr/>
            <p:nvPr/>
          </p:nvGrpSpPr>
          <p:grpSpPr>
            <a:xfrm>
              <a:off x="274214" y="217809"/>
              <a:ext cx="454527" cy="435930"/>
              <a:chOff x="683568" y="1489348"/>
              <a:chExt cx="2638425" cy="2530475"/>
            </a:xfrm>
          </p:grpSpPr>
          <p:sp>
            <p:nvSpPr>
              <p:cNvPr id="28" name="Freeform 7"/>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chemeClr val="tx2">
                  <a:lumMod val="75000"/>
                </a:schemeClr>
              </a:solidFill>
              <a:ln>
                <a:noFill/>
              </a:ln>
            </p:spPr>
            <p:txBody>
              <a:bodyPr vert="horz" wrap="square" lIns="109728" tIns="54864" rIns="109728" bIns="54864" numCol="1" anchor="t" anchorCtr="0" compatLnSpc="1"/>
              <a:lstStyle/>
              <a:p>
                <a:pPr defTabSz="1096645"/>
                <a:endParaRPr lang="zh-CN" altLang="en-US" sz="2160">
                  <a:solidFill>
                    <a:prstClr val="black"/>
                  </a:solidFill>
                  <a:latin typeface="Calibri" panose="020F0502020204030204"/>
                  <a:ea typeface="幼圆" panose="02010509060101010101" charset="-122"/>
                </a:endParaRPr>
              </a:p>
            </p:txBody>
          </p:sp>
          <p:sp>
            <p:nvSpPr>
              <p:cNvPr id="29" name="Freeform 8"/>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chemeClr val="tx2">
                  <a:lumMod val="75000"/>
                </a:schemeClr>
              </a:solidFill>
              <a:ln>
                <a:noFill/>
              </a:ln>
            </p:spPr>
            <p:txBody>
              <a:bodyPr vert="horz" wrap="square" lIns="109728" tIns="54864" rIns="109728" bIns="54864" numCol="1" anchor="t" anchorCtr="0" compatLnSpc="1"/>
              <a:lstStyle/>
              <a:p>
                <a:pPr defTabSz="1096645"/>
                <a:endParaRPr lang="zh-CN" altLang="en-US" sz="2160">
                  <a:solidFill>
                    <a:prstClr val="black"/>
                  </a:solidFill>
                  <a:latin typeface="Calibri" panose="020F0502020204030204"/>
                  <a:ea typeface="幼圆" panose="02010509060101010101" charset="-122"/>
                </a:endParaRPr>
              </a:p>
            </p:txBody>
          </p:sp>
        </p:grpSp>
        <p:sp>
          <p:nvSpPr>
            <p:cNvPr id="27" name="TextBox 26"/>
            <p:cNvSpPr txBox="1"/>
            <p:nvPr/>
          </p:nvSpPr>
          <p:spPr>
            <a:xfrm>
              <a:off x="728742" y="235719"/>
              <a:ext cx="3483218" cy="383646"/>
            </a:xfrm>
            <a:prstGeom prst="rect">
              <a:avLst/>
            </a:prstGeom>
            <a:noFill/>
          </p:spPr>
          <p:txBody>
            <a:bodyPr wrap="square" rtlCol="0">
              <a:spAutoFit/>
            </a:bodyPr>
            <a:lstStyle/>
            <a:p>
              <a:pPr defTabSz="1096645"/>
              <a:r>
                <a:rPr lang="zh-CN" altLang="en-US" sz="2400" b="1" dirty="0">
                  <a:solidFill>
                    <a:prstClr val="black"/>
                  </a:solidFill>
                  <a:latin typeface="微软雅黑" panose="020B0503020204020204" pitchFamily="34" charset="-122"/>
                  <a:ea typeface="微软雅黑" panose="020B0503020204020204" pitchFamily="34" charset="-122"/>
                </a:rPr>
                <a:t>不同种水果的检测</a:t>
              </a:r>
            </a:p>
          </p:txBody>
        </p:sp>
      </p:grpSp>
      <p:pic>
        <p:nvPicPr>
          <p:cNvPr id="2" name="图片 1"/>
          <p:cNvPicPr>
            <a:picLocks noChangeAspect="1"/>
          </p:cNvPicPr>
          <p:nvPr/>
        </p:nvPicPr>
        <p:blipFill>
          <a:blip r:embed="rId3"/>
          <a:stretch>
            <a:fillRect/>
          </a:stretch>
        </p:blipFill>
        <p:spPr>
          <a:xfrm>
            <a:off x="219565" y="1830088"/>
            <a:ext cx="5645932" cy="3083783"/>
          </a:xfrm>
          <a:prstGeom prst="rect">
            <a:avLst/>
          </a:prstGeom>
        </p:spPr>
      </p:pic>
      <p:pic>
        <p:nvPicPr>
          <p:cNvPr id="3" name="图片 2"/>
          <p:cNvPicPr>
            <a:picLocks noChangeAspect="1"/>
          </p:cNvPicPr>
          <p:nvPr/>
        </p:nvPicPr>
        <p:blipFill>
          <a:blip r:embed="rId4"/>
          <a:stretch>
            <a:fillRect/>
          </a:stretch>
        </p:blipFill>
        <p:spPr>
          <a:xfrm>
            <a:off x="6089052" y="1830088"/>
            <a:ext cx="5883383" cy="3158110"/>
          </a:xfrm>
          <a:prstGeom prst="rect">
            <a:avLst/>
          </a:prstGeom>
        </p:spPr>
      </p:pic>
      <p:sp>
        <p:nvSpPr>
          <p:cNvPr id="11" name="矩形 10">
            <a:extLst>
              <a:ext uri="{FF2B5EF4-FFF2-40B4-BE49-F238E27FC236}">
                <a16:creationId xmlns:a16="http://schemas.microsoft.com/office/drawing/2014/main" id="{385362EF-9206-4373-B43C-58E1DB925DF5}"/>
              </a:ext>
            </a:extLst>
          </p:cNvPr>
          <p:cNvSpPr/>
          <p:nvPr/>
        </p:nvSpPr>
        <p:spPr>
          <a:xfrm>
            <a:off x="1895789" y="1334390"/>
            <a:ext cx="2050562" cy="461665"/>
          </a:xfrm>
          <a:prstGeom prst="rect">
            <a:avLst/>
          </a:prstGeom>
        </p:spPr>
        <p:txBody>
          <a:bodyPr wrap="none">
            <a:spAutoFit/>
          </a:bodyPr>
          <a:lstStyle/>
          <a:p>
            <a:pPr algn="ctr"/>
            <a:r>
              <a:rPr lang="zh-CN" altLang="en-US" sz="2400" b="1" dirty="0">
                <a:solidFill>
                  <a:schemeClr val="tx1">
                    <a:lumMod val="95000"/>
                    <a:lumOff val="5000"/>
                  </a:schemeClr>
                </a:solidFill>
                <a:latin typeface="宋体" panose="02010600030101010101" pitchFamily="2" charset="-122"/>
                <a:ea typeface="宋体" panose="02010600030101010101" pitchFamily="2" charset="-122"/>
              </a:rPr>
              <a:t>MobileNet-v1</a:t>
            </a:r>
          </a:p>
        </p:txBody>
      </p:sp>
      <p:sp>
        <p:nvSpPr>
          <p:cNvPr id="12" name="矩形 11">
            <a:extLst>
              <a:ext uri="{FF2B5EF4-FFF2-40B4-BE49-F238E27FC236}">
                <a16:creationId xmlns:a16="http://schemas.microsoft.com/office/drawing/2014/main" id="{17A8E435-BAF3-4813-9F6D-DCE52148877A}"/>
              </a:ext>
            </a:extLst>
          </p:cNvPr>
          <p:cNvSpPr/>
          <p:nvPr/>
        </p:nvSpPr>
        <p:spPr>
          <a:xfrm>
            <a:off x="8083195" y="1316724"/>
            <a:ext cx="1739580" cy="461665"/>
          </a:xfrm>
          <a:prstGeom prst="rect">
            <a:avLst/>
          </a:prstGeom>
        </p:spPr>
        <p:txBody>
          <a:bodyPr wrap="none">
            <a:spAutoFit/>
          </a:bodyPr>
          <a:lstStyle/>
          <a:p>
            <a:pPr algn="ctr"/>
            <a:r>
              <a:rPr lang="zh-CN" altLang="en-US" sz="2400" b="1" dirty="0">
                <a:solidFill>
                  <a:schemeClr val="tx1">
                    <a:lumMod val="95000"/>
                    <a:lumOff val="5000"/>
                  </a:schemeClr>
                </a:solidFill>
                <a:latin typeface="宋体" panose="02010600030101010101" pitchFamily="2" charset="-122"/>
                <a:ea typeface="宋体" panose="02010600030101010101" pitchFamily="2" charset="-122"/>
              </a:rPr>
              <a:t>Mask R-CNN</a:t>
            </a:r>
          </a:p>
        </p:txBody>
      </p:sp>
    </p:spTree>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up)">
                                      <p:cBhvr>
                                        <p:cTn id="11" dur="500"/>
                                        <p:tgtEl>
                                          <p:spTgt spid="23"/>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938658" y="261371"/>
            <a:ext cx="4725295" cy="523116"/>
            <a:chOff x="274214" y="217809"/>
            <a:chExt cx="3937746" cy="435930"/>
          </a:xfrm>
        </p:grpSpPr>
        <p:grpSp>
          <p:nvGrpSpPr>
            <p:cNvPr id="26" name="组合 25"/>
            <p:cNvGrpSpPr/>
            <p:nvPr/>
          </p:nvGrpSpPr>
          <p:grpSpPr>
            <a:xfrm>
              <a:off x="274214" y="217809"/>
              <a:ext cx="454527" cy="435930"/>
              <a:chOff x="683568" y="1489348"/>
              <a:chExt cx="2638425" cy="2530475"/>
            </a:xfrm>
          </p:grpSpPr>
          <p:sp>
            <p:nvSpPr>
              <p:cNvPr id="28" name="Freeform 7"/>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chemeClr val="tx2">
                  <a:lumMod val="75000"/>
                </a:schemeClr>
              </a:solidFill>
              <a:ln>
                <a:noFill/>
              </a:ln>
            </p:spPr>
            <p:txBody>
              <a:bodyPr vert="horz" wrap="square" lIns="109728" tIns="54864" rIns="109728" bIns="54864" numCol="1" anchor="t" anchorCtr="0" compatLnSpc="1"/>
              <a:lstStyle/>
              <a:p>
                <a:pPr defTabSz="1096645"/>
                <a:endParaRPr lang="zh-CN" altLang="en-US" sz="2160">
                  <a:solidFill>
                    <a:prstClr val="black"/>
                  </a:solidFill>
                  <a:latin typeface="Calibri" panose="020F0502020204030204"/>
                  <a:ea typeface="幼圆" panose="02010509060101010101" charset="-122"/>
                </a:endParaRPr>
              </a:p>
            </p:txBody>
          </p:sp>
          <p:sp>
            <p:nvSpPr>
              <p:cNvPr id="29" name="Freeform 8"/>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chemeClr val="tx2">
                  <a:lumMod val="75000"/>
                </a:schemeClr>
              </a:solidFill>
              <a:ln>
                <a:noFill/>
              </a:ln>
            </p:spPr>
            <p:txBody>
              <a:bodyPr vert="horz" wrap="square" lIns="109728" tIns="54864" rIns="109728" bIns="54864" numCol="1" anchor="t" anchorCtr="0" compatLnSpc="1"/>
              <a:lstStyle/>
              <a:p>
                <a:pPr defTabSz="1096645"/>
                <a:endParaRPr lang="zh-CN" altLang="en-US" sz="2160">
                  <a:solidFill>
                    <a:prstClr val="black"/>
                  </a:solidFill>
                  <a:latin typeface="Calibri" panose="020F0502020204030204"/>
                  <a:ea typeface="幼圆" panose="02010509060101010101" charset="-122"/>
                </a:endParaRPr>
              </a:p>
            </p:txBody>
          </p:sp>
        </p:grpSp>
        <p:sp>
          <p:nvSpPr>
            <p:cNvPr id="27" name="TextBox 26"/>
            <p:cNvSpPr txBox="1"/>
            <p:nvPr/>
          </p:nvSpPr>
          <p:spPr>
            <a:xfrm>
              <a:off x="728742" y="235719"/>
              <a:ext cx="3483218" cy="383646"/>
            </a:xfrm>
            <a:prstGeom prst="rect">
              <a:avLst/>
            </a:prstGeom>
            <a:noFill/>
          </p:spPr>
          <p:txBody>
            <a:bodyPr wrap="square" rtlCol="0">
              <a:spAutoFit/>
            </a:bodyPr>
            <a:lstStyle/>
            <a:p>
              <a:pPr defTabSz="1096645"/>
              <a:r>
                <a:rPr lang="zh-CN" altLang="en-US" sz="2400" b="1" dirty="0">
                  <a:solidFill>
                    <a:prstClr val="black"/>
                  </a:solidFill>
                  <a:latin typeface="微软雅黑" panose="020B0503020204020204" pitchFamily="34" charset="-122"/>
                  <a:ea typeface="微软雅黑" panose="020B0503020204020204" pitchFamily="34" charset="-122"/>
                </a:rPr>
                <a:t>实时视频检测</a:t>
              </a:r>
            </a:p>
          </p:txBody>
        </p:sp>
      </p:grpSp>
      <p:grpSp>
        <p:nvGrpSpPr>
          <p:cNvPr id="2" name="组合 1">
            <a:extLst>
              <a:ext uri="{FF2B5EF4-FFF2-40B4-BE49-F238E27FC236}">
                <a16:creationId xmlns:a16="http://schemas.microsoft.com/office/drawing/2014/main" id="{8E8536FD-B590-4C38-B8F2-7FF369F349CD}"/>
              </a:ext>
            </a:extLst>
          </p:cNvPr>
          <p:cNvGrpSpPr/>
          <p:nvPr/>
        </p:nvGrpSpPr>
        <p:grpSpPr>
          <a:xfrm>
            <a:off x="806555" y="1501868"/>
            <a:ext cx="10578889" cy="5073269"/>
            <a:chOff x="806555" y="1193306"/>
            <a:chExt cx="10578889" cy="5073269"/>
          </a:xfrm>
        </p:grpSpPr>
        <p:sp>
          <p:nvSpPr>
            <p:cNvPr id="19" name="TextBox 18"/>
            <p:cNvSpPr txBox="1"/>
            <p:nvPr/>
          </p:nvSpPr>
          <p:spPr>
            <a:xfrm>
              <a:off x="5109835" y="1642763"/>
              <a:ext cx="3110747" cy="374650"/>
            </a:xfrm>
            <a:prstGeom prst="rect">
              <a:avLst/>
            </a:prstGeom>
            <a:noFill/>
          </p:spPr>
          <p:txBody>
            <a:bodyPr wrap="square" lIns="109703" tIns="54851" rIns="109703" bIns="54851" rtlCol="0">
              <a:spAutoFit/>
            </a:bodyPr>
            <a:lstStyle/>
            <a:p>
              <a:pPr algn="just" defTabSz="1096645">
                <a:lnSpc>
                  <a:spcPct val="120000"/>
                </a:lnSpc>
                <a:spcAft>
                  <a:spcPts val="720"/>
                </a:spcAft>
              </a:pPr>
              <a:endParaRPr lang="en-US" altLang="zh-CN" sz="144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sp>
          <p:nvSpPr>
            <p:cNvPr id="23" name="TextBox 22"/>
            <p:cNvSpPr txBox="1"/>
            <p:nvPr/>
          </p:nvSpPr>
          <p:spPr>
            <a:xfrm>
              <a:off x="1365697" y="2364760"/>
              <a:ext cx="3110747" cy="374650"/>
            </a:xfrm>
            <a:prstGeom prst="rect">
              <a:avLst/>
            </a:prstGeom>
            <a:noFill/>
          </p:spPr>
          <p:txBody>
            <a:bodyPr wrap="square" lIns="109703" tIns="54851" rIns="109703" bIns="54851" rtlCol="0">
              <a:spAutoFit/>
            </a:bodyPr>
            <a:lstStyle/>
            <a:p>
              <a:pPr algn="just" defTabSz="1096645">
                <a:lnSpc>
                  <a:spcPct val="120000"/>
                </a:lnSpc>
                <a:spcAft>
                  <a:spcPts val="720"/>
                </a:spcAft>
              </a:pPr>
              <a:endParaRPr lang="en-US" altLang="zh-CN" sz="144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rotWithShape="1">
            <a:blip r:embed="rId3"/>
            <a:srcRect t="17548" b="17517"/>
            <a:stretch>
              <a:fillRect/>
            </a:stretch>
          </p:blipFill>
          <p:spPr>
            <a:xfrm>
              <a:off x="6291139" y="3674378"/>
              <a:ext cx="5094305" cy="2592197"/>
            </a:xfrm>
            <a:prstGeom prst="rect">
              <a:avLst/>
            </a:prstGeom>
          </p:spPr>
        </p:pic>
        <p:pic>
          <p:nvPicPr>
            <p:cNvPr id="4" name="图片 3"/>
            <p:cNvPicPr>
              <a:picLocks noChangeAspect="1"/>
            </p:cNvPicPr>
            <p:nvPr/>
          </p:nvPicPr>
          <p:blipFill rotWithShape="1">
            <a:blip r:embed="rId4"/>
            <a:srcRect t="17290" b="13215"/>
            <a:stretch>
              <a:fillRect/>
            </a:stretch>
          </p:blipFill>
          <p:spPr>
            <a:xfrm>
              <a:off x="806555" y="3674378"/>
              <a:ext cx="4760031" cy="2592197"/>
            </a:xfrm>
            <a:prstGeom prst="rect">
              <a:avLst/>
            </a:prstGeom>
          </p:spPr>
        </p:pic>
        <p:pic>
          <p:nvPicPr>
            <p:cNvPr id="5" name="图片 4"/>
            <p:cNvPicPr>
              <a:picLocks noChangeAspect="1"/>
            </p:cNvPicPr>
            <p:nvPr/>
          </p:nvPicPr>
          <p:blipFill rotWithShape="1">
            <a:blip r:embed="rId5"/>
            <a:srcRect t="15786" b="24300"/>
            <a:stretch>
              <a:fillRect/>
            </a:stretch>
          </p:blipFill>
          <p:spPr>
            <a:xfrm>
              <a:off x="806555" y="1193307"/>
              <a:ext cx="4761897" cy="2235693"/>
            </a:xfrm>
            <a:prstGeom prst="rect">
              <a:avLst/>
            </a:prstGeom>
          </p:spPr>
        </p:pic>
        <p:pic>
          <p:nvPicPr>
            <p:cNvPr id="6" name="图片 5"/>
            <p:cNvPicPr>
              <a:picLocks noChangeAspect="1"/>
            </p:cNvPicPr>
            <p:nvPr/>
          </p:nvPicPr>
          <p:blipFill rotWithShape="1">
            <a:blip r:embed="rId6"/>
            <a:srcRect l="66" t="17302" b="25325"/>
            <a:stretch>
              <a:fillRect/>
            </a:stretch>
          </p:blipFill>
          <p:spPr>
            <a:xfrm>
              <a:off x="6291140" y="1193306"/>
              <a:ext cx="4969500" cy="2235694"/>
            </a:xfrm>
            <a:prstGeom prst="rect">
              <a:avLst/>
            </a:prstGeom>
          </p:spPr>
        </p:pic>
      </p:grpSp>
      <p:sp>
        <p:nvSpPr>
          <p:cNvPr id="14" name="矩形 13">
            <a:extLst>
              <a:ext uri="{FF2B5EF4-FFF2-40B4-BE49-F238E27FC236}">
                <a16:creationId xmlns:a16="http://schemas.microsoft.com/office/drawing/2014/main" id="{A7C951B3-4450-423B-A269-460161DAE673}"/>
              </a:ext>
            </a:extLst>
          </p:cNvPr>
          <p:cNvSpPr/>
          <p:nvPr/>
        </p:nvSpPr>
        <p:spPr>
          <a:xfrm>
            <a:off x="1882910" y="939588"/>
            <a:ext cx="2050562" cy="461665"/>
          </a:xfrm>
          <a:prstGeom prst="rect">
            <a:avLst/>
          </a:prstGeom>
        </p:spPr>
        <p:txBody>
          <a:bodyPr wrap="none">
            <a:spAutoFit/>
          </a:bodyPr>
          <a:lstStyle/>
          <a:p>
            <a:pPr algn="ctr"/>
            <a:r>
              <a:rPr lang="zh-CN" altLang="en-US" sz="2400" b="1" dirty="0">
                <a:solidFill>
                  <a:schemeClr val="tx1">
                    <a:lumMod val="95000"/>
                    <a:lumOff val="5000"/>
                  </a:schemeClr>
                </a:solidFill>
                <a:latin typeface="宋体" panose="02010600030101010101" pitchFamily="2" charset="-122"/>
                <a:ea typeface="宋体" panose="02010600030101010101" pitchFamily="2" charset="-122"/>
              </a:rPr>
              <a:t>MobileNet-v1</a:t>
            </a:r>
          </a:p>
        </p:txBody>
      </p:sp>
      <p:sp>
        <p:nvSpPr>
          <p:cNvPr id="15" name="矩形 14">
            <a:extLst>
              <a:ext uri="{FF2B5EF4-FFF2-40B4-BE49-F238E27FC236}">
                <a16:creationId xmlns:a16="http://schemas.microsoft.com/office/drawing/2014/main" id="{ACA00521-F416-4AFC-97BE-03D42B79D98A}"/>
              </a:ext>
            </a:extLst>
          </p:cNvPr>
          <p:cNvSpPr/>
          <p:nvPr/>
        </p:nvSpPr>
        <p:spPr>
          <a:xfrm>
            <a:off x="8070316" y="921922"/>
            <a:ext cx="1739580" cy="461665"/>
          </a:xfrm>
          <a:prstGeom prst="rect">
            <a:avLst/>
          </a:prstGeom>
        </p:spPr>
        <p:txBody>
          <a:bodyPr wrap="none">
            <a:spAutoFit/>
          </a:bodyPr>
          <a:lstStyle/>
          <a:p>
            <a:pPr algn="ctr"/>
            <a:r>
              <a:rPr lang="zh-CN" altLang="en-US" sz="2400" b="1" dirty="0">
                <a:solidFill>
                  <a:schemeClr val="tx1">
                    <a:lumMod val="95000"/>
                    <a:lumOff val="5000"/>
                  </a:schemeClr>
                </a:solidFill>
                <a:latin typeface="宋体" panose="02010600030101010101" pitchFamily="2" charset="-122"/>
                <a:ea typeface="宋体" panose="02010600030101010101" pitchFamily="2" charset="-122"/>
              </a:rPr>
              <a:t>Mask R-CNN</a:t>
            </a:r>
          </a:p>
        </p:txBody>
      </p:sp>
    </p:spTree>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5109835" y="1642763"/>
            <a:ext cx="3110747" cy="374650"/>
          </a:xfrm>
          <a:prstGeom prst="rect">
            <a:avLst/>
          </a:prstGeom>
          <a:noFill/>
        </p:spPr>
        <p:txBody>
          <a:bodyPr wrap="square" lIns="109703" tIns="54851" rIns="109703" bIns="54851" rtlCol="0">
            <a:spAutoFit/>
          </a:bodyPr>
          <a:lstStyle/>
          <a:p>
            <a:pPr algn="just" defTabSz="1096645">
              <a:lnSpc>
                <a:spcPct val="120000"/>
              </a:lnSpc>
              <a:spcAft>
                <a:spcPts val="720"/>
              </a:spcAft>
            </a:pPr>
            <a:endParaRPr lang="en-US" altLang="zh-CN" sz="144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sp>
        <p:nvSpPr>
          <p:cNvPr id="23" name="TextBox 22"/>
          <p:cNvSpPr txBox="1"/>
          <p:nvPr/>
        </p:nvSpPr>
        <p:spPr>
          <a:xfrm>
            <a:off x="1365697" y="2364760"/>
            <a:ext cx="3110747" cy="374650"/>
          </a:xfrm>
          <a:prstGeom prst="rect">
            <a:avLst/>
          </a:prstGeom>
          <a:noFill/>
        </p:spPr>
        <p:txBody>
          <a:bodyPr wrap="square" lIns="109703" tIns="54851" rIns="109703" bIns="54851" rtlCol="0">
            <a:spAutoFit/>
          </a:bodyPr>
          <a:lstStyle/>
          <a:p>
            <a:pPr algn="just" defTabSz="1096645">
              <a:lnSpc>
                <a:spcPct val="120000"/>
              </a:lnSpc>
              <a:spcAft>
                <a:spcPts val="720"/>
              </a:spcAft>
            </a:pPr>
            <a:endParaRPr lang="en-US" altLang="zh-CN" sz="144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grpSp>
        <p:nvGrpSpPr>
          <p:cNvPr id="25" name="组合 24"/>
          <p:cNvGrpSpPr/>
          <p:nvPr/>
        </p:nvGrpSpPr>
        <p:grpSpPr>
          <a:xfrm>
            <a:off x="938658" y="261371"/>
            <a:ext cx="5642445" cy="523116"/>
            <a:chOff x="274214" y="217809"/>
            <a:chExt cx="4702038" cy="435930"/>
          </a:xfrm>
        </p:grpSpPr>
        <p:grpSp>
          <p:nvGrpSpPr>
            <p:cNvPr id="26" name="组合 25"/>
            <p:cNvGrpSpPr/>
            <p:nvPr/>
          </p:nvGrpSpPr>
          <p:grpSpPr>
            <a:xfrm>
              <a:off x="274214" y="217809"/>
              <a:ext cx="454527" cy="435930"/>
              <a:chOff x="683568" y="1489348"/>
              <a:chExt cx="2638425" cy="2530475"/>
            </a:xfrm>
          </p:grpSpPr>
          <p:sp>
            <p:nvSpPr>
              <p:cNvPr id="28" name="Freeform 7"/>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chemeClr val="tx2">
                  <a:lumMod val="75000"/>
                </a:schemeClr>
              </a:solidFill>
              <a:ln>
                <a:noFill/>
              </a:ln>
            </p:spPr>
            <p:txBody>
              <a:bodyPr vert="horz" wrap="square" lIns="109728" tIns="54864" rIns="109728" bIns="54864" numCol="1" anchor="t" anchorCtr="0" compatLnSpc="1"/>
              <a:lstStyle/>
              <a:p>
                <a:pPr defTabSz="1096645"/>
                <a:endParaRPr lang="zh-CN" altLang="en-US" sz="2160">
                  <a:solidFill>
                    <a:prstClr val="black"/>
                  </a:solidFill>
                  <a:latin typeface="Calibri" panose="020F0502020204030204"/>
                  <a:ea typeface="幼圆" panose="02010509060101010101" charset="-122"/>
                </a:endParaRPr>
              </a:p>
            </p:txBody>
          </p:sp>
          <p:sp>
            <p:nvSpPr>
              <p:cNvPr id="29" name="Freeform 8"/>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chemeClr val="tx2">
                  <a:lumMod val="75000"/>
                </a:schemeClr>
              </a:solidFill>
              <a:ln>
                <a:noFill/>
              </a:ln>
            </p:spPr>
            <p:txBody>
              <a:bodyPr vert="horz" wrap="square" lIns="109728" tIns="54864" rIns="109728" bIns="54864" numCol="1" anchor="t" anchorCtr="0" compatLnSpc="1"/>
              <a:lstStyle/>
              <a:p>
                <a:pPr defTabSz="1096645"/>
                <a:endParaRPr lang="zh-CN" altLang="en-US" sz="2160">
                  <a:solidFill>
                    <a:prstClr val="black"/>
                  </a:solidFill>
                  <a:latin typeface="Calibri" panose="020F0502020204030204"/>
                  <a:ea typeface="幼圆" panose="02010509060101010101" charset="-122"/>
                </a:endParaRPr>
              </a:p>
            </p:txBody>
          </p:sp>
        </p:grpSp>
        <p:sp>
          <p:nvSpPr>
            <p:cNvPr id="27" name="TextBox 26"/>
            <p:cNvSpPr txBox="1"/>
            <p:nvPr/>
          </p:nvSpPr>
          <p:spPr>
            <a:xfrm>
              <a:off x="728742" y="235719"/>
              <a:ext cx="4247510" cy="384721"/>
            </a:xfrm>
            <a:prstGeom prst="rect">
              <a:avLst/>
            </a:prstGeom>
            <a:noFill/>
          </p:spPr>
          <p:txBody>
            <a:bodyPr wrap="square" rtlCol="0">
              <a:spAutoFit/>
            </a:bodyPr>
            <a:lstStyle/>
            <a:p>
              <a:pPr defTabSz="1096645"/>
              <a:r>
                <a:rPr lang="zh-CN" altLang="en-US" sz="2400" b="1" dirty="0">
                  <a:solidFill>
                    <a:prstClr val="black"/>
                  </a:solidFill>
                  <a:latin typeface="微软雅黑" panose="020B0503020204020204" pitchFamily="34" charset="-122"/>
                  <a:ea typeface="微软雅黑" panose="020B0503020204020204" pitchFamily="34" charset="-122"/>
                </a:rPr>
                <a:t>轻量模型移植到</a:t>
              </a:r>
              <a:r>
                <a:rPr lang="en-US" altLang="zh-CN" sz="2400" b="1" dirty="0">
                  <a:solidFill>
                    <a:prstClr val="black"/>
                  </a:solidFill>
                  <a:latin typeface="微软雅黑" panose="020B0503020204020204" pitchFamily="34" charset="-122"/>
                  <a:ea typeface="微软雅黑" panose="020B0503020204020204" pitchFamily="34" charset="-122"/>
                </a:rPr>
                <a:t>Android</a:t>
              </a:r>
              <a:r>
                <a:rPr lang="zh-CN" altLang="en-US" sz="2400" b="1" dirty="0">
                  <a:solidFill>
                    <a:prstClr val="black"/>
                  </a:solidFill>
                  <a:latin typeface="微软雅黑" panose="020B0503020204020204" pitchFamily="34" charset="-122"/>
                  <a:ea typeface="微软雅黑" panose="020B0503020204020204" pitchFamily="34" charset="-122"/>
                </a:rPr>
                <a:t>平台检测</a:t>
              </a:r>
            </a:p>
          </p:txBody>
        </p:sp>
      </p:grpSp>
      <p:pic>
        <p:nvPicPr>
          <p:cNvPr id="7" name="图片 6">
            <a:extLst>
              <a:ext uri="{FF2B5EF4-FFF2-40B4-BE49-F238E27FC236}">
                <a16:creationId xmlns:a16="http://schemas.microsoft.com/office/drawing/2014/main" id="{30841632-18EE-49EF-B32B-904E895E49BF}"/>
              </a:ext>
            </a:extLst>
          </p:cNvPr>
          <p:cNvPicPr>
            <a:picLocks noChangeAspect="1"/>
          </p:cNvPicPr>
          <p:nvPr/>
        </p:nvPicPr>
        <p:blipFill rotWithShape="1">
          <a:blip r:embed="rId3">
            <a:extLst>
              <a:ext uri="{28A0092B-C50C-407E-A947-70E740481C1C}">
                <a14:useLocalDpi xmlns:a14="http://schemas.microsoft.com/office/drawing/2010/main" val="0"/>
              </a:ext>
            </a:extLst>
          </a:blip>
          <a:srcRect b="42160"/>
          <a:stretch/>
        </p:blipFill>
        <p:spPr>
          <a:xfrm>
            <a:off x="3324403" y="1037912"/>
            <a:ext cx="5543194" cy="5334929"/>
          </a:xfrm>
          <a:prstGeom prst="rect">
            <a:avLst/>
          </a:prstGeom>
        </p:spPr>
      </p:pic>
    </p:spTree>
    <p:extLst>
      <p:ext uri="{BB962C8B-B14F-4D97-AF65-F5344CB8AC3E}">
        <p14:creationId xmlns:p14="http://schemas.microsoft.com/office/powerpoint/2010/main" val="163067472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up)">
                                      <p:cBhvr>
                                        <p:cTn id="11" dur="500"/>
                                        <p:tgtEl>
                                          <p:spTgt spid="23"/>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rot="16200000">
            <a:off x="3559939" y="1870714"/>
            <a:ext cx="3901440" cy="2726055"/>
          </a:xfrm>
          <a:custGeom>
            <a:avLst/>
            <a:gdLst>
              <a:gd name="connsiteX0" fmla="*/ 1030079 w 2883578"/>
              <a:gd name="connsiteY0" fmla="*/ 0 h 2418446"/>
              <a:gd name="connsiteX1" fmla="*/ 1053716 w 2883578"/>
              <a:gd name="connsiteY1" fmla="*/ 43547 h 2418446"/>
              <a:gd name="connsiteX2" fmla="*/ 1441789 w 2883578"/>
              <a:gd name="connsiteY2" fmla="*/ 249884 h 2418446"/>
              <a:gd name="connsiteX3" fmla="*/ 1829862 w 2883578"/>
              <a:gd name="connsiteY3" fmla="*/ 43547 h 2418446"/>
              <a:gd name="connsiteX4" fmla="*/ 1853499 w 2883578"/>
              <a:gd name="connsiteY4" fmla="*/ 0 h 2418446"/>
              <a:gd name="connsiteX5" fmla="*/ 2883578 w 2883578"/>
              <a:gd name="connsiteY5" fmla="*/ 2418446 h 2418446"/>
              <a:gd name="connsiteX6" fmla="*/ 0 w 2883578"/>
              <a:gd name="connsiteY6" fmla="*/ 2418446 h 2418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3578" h="2418446">
                <a:moveTo>
                  <a:pt x="1030079" y="0"/>
                </a:moveTo>
                <a:lnTo>
                  <a:pt x="1053716" y="43547"/>
                </a:lnTo>
                <a:cubicBezTo>
                  <a:pt x="1137819" y="168036"/>
                  <a:pt x="1280246" y="249884"/>
                  <a:pt x="1441789" y="249884"/>
                </a:cubicBezTo>
                <a:cubicBezTo>
                  <a:pt x="1603332" y="249884"/>
                  <a:pt x="1745759" y="168036"/>
                  <a:pt x="1829862" y="43547"/>
                </a:cubicBezTo>
                <a:lnTo>
                  <a:pt x="1853499" y="0"/>
                </a:lnTo>
                <a:lnTo>
                  <a:pt x="2883578" y="2418446"/>
                </a:lnTo>
                <a:lnTo>
                  <a:pt x="0" y="2418446"/>
                </a:lnTo>
                <a:close/>
              </a:path>
            </a:pathLst>
          </a:custGeom>
          <a:gradFill flip="none" rotWithShape="1">
            <a:gsLst>
              <a:gs pos="0">
                <a:schemeClr val="tx2">
                  <a:lumMod val="75000"/>
                </a:schemeClr>
              </a:gs>
              <a:gs pos="100000">
                <a:sysClr val="window" lastClr="FFFFFF">
                  <a:alpha val="0"/>
                </a:sysClr>
              </a:gs>
            </a:gsLst>
            <a:lin ang="5400000" scaled="0"/>
            <a:tileRect/>
          </a:gradFill>
          <a:ln w="12700" cap="flat" cmpd="sng" algn="ctr">
            <a:noFill/>
            <a:prstDash val="solid"/>
            <a:miter lim="800000"/>
          </a:ln>
          <a:effectLst/>
        </p:spPr>
        <p:txBody>
          <a:bodyPr lIns="950171" tIns="54851" rIns="950171" bIns="54851" anchor="ctr"/>
          <a:lstStyle/>
          <a:p>
            <a:pPr algn="ctr" defTabSz="1096645">
              <a:lnSpc>
                <a:spcPct val="130000"/>
              </a:lnSpc>
              <a:defRPr/>
            </a:pPr>
            <a:endParaRPr lang="zh-CN" altLang="en-US" sz="2160" kern="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nvGrpSpPr>
          <p:cNvPr id="21" name="组合 20"/>
          <p:cNvGrpSpPr/>
          <p:nvPr/>
        </p:nvGrpSpPr>
        <p:grpSpPr>
          <a:xfrm>
            <a:off x="609600" y="2224947"/>
            <a:ext cx="4708715" cy="1929956"/>
            <a:chOff x="0" y="1996995"/>
            <a:chExt cx="3923928" cy="1608297"/>
          </a:xfrm>
        </p:grpSpPr>
        <p:sp>
          <p:nvSpPr>
            <p:cNvPr id="22" name="矩形 21"/>
            <p:cNvSpPr/>
            <p:nvPr/>
          </p:nvSpPr>
          <p:spPr>
            <a:xfrm>
              <a:off x="0" y="2095384"/>
              <a:ext cx="2948360" cy="14616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2160">
                <a:solidFill>
                  <a:prstClr val="white"/>
                </a:solidFill>
                <a:latin typeface="微软雅黑" panose="020B0503020204020204" pitchFamily="34" charset="-122"/>
                <a:ea typeface="微软雅黑" panose="020B0503020204020204" pitchFamily="34" charset="-122"/>
              </a:endParaRPr>
            </a:p>
          </p:txBody>
        </p:sp>
        <p:sp>
          <p:nvSpPr>
            <p:cNvPr id="23" name="椭圆 22"/>
            <p:cNvSpPr/>
            <p:nvPr/>
          </p:nvSpPr>
          <p:spPr>
            <a:xfrm>
              <a:off x="2317378" y="1996995"/>
              <a:ext cx="1606550" cy="1608297"/>
            </a:xfrm>
            <a:prstGeom prst="ellipse">
              <a:avLst/>
            </a:prstGeom>
            <a:solidFill>
              <a:schemeClr val="bg1"/>
            </a:solidFill>
            <a:ln w="76200" cap="flat" cmpd="sng" algn="ctr">
              <a:noFill/>
              <a:prstDash val="solid"/>
              <a:miter lim="800000"/>
            </a:ln>
            <a:effectLst/>
          </p:spPr>
          <p:txBody>
            <a:bodyPr anchor="ctr"/>
            <a:lstStyle/>
            <a:p>
              <a:pPr algn="ctr" defTabSz="1096645">
                <a:lnSpc>
                  <a:spcPct val="130000"/>
                </a:lnSpc>
                <a:defRPr/>
              </a:pPr>
              <a:endParaRPr lang="zh-CN" altLang="en-US" sz="2880" b="1" kern="0" dirty="0">
                <a:solidFill>
                  <a:prstClr val="white"/>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0" y="6523005"/>
            <a:ext cx="12192000" cy="362503"/>
            <a:chOff x="-508001" y="5435836"/>
            <a:chExt cx="10160000" cy="302086"/>
          </a:xfrm>
          <a:solidFill>
            <a:schemeClr val="tx2">
              <a:lumMod val="75000"/>
            </a:schemeClr>
          </a:solidFill>
        </p:grpSpPr>
        <p:sp>
          <p:nvSpPr>
            <p:cNvPr id="26" name="矩形 25"/>
            <p:cNvSpPr/>
            <p:nvPr/>
          </p:nvSpPr>
          <p:spPr>
            <a:xfrm>
              <a:off x="-508001" y="5435836"/>
              <a:ext cx="2349624" cy="3020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2160">
                <a:solidFill>
                  <a:prstClr val="white"/>
                </a:solidFill>
                <a:latin typeface="微软雅黑" panose="020B0503020204020204" pitchFamily="34" charset="-122"/>
                <a:ea typeface="微软雅黑" panose="020B0503020204020204" pitchFamily="34" charset="-122"/>
              </a:endParaRPr>
            </a:p>
          </p:txBody>
        </p:sp>
        <p:sp>
          <p:nvSpPr>
            <p:cNvPr id="27" name="矩形 26"/>
            <p:cNvSpPr/>
            <p:nvPr/>
          </p:nvSpPr>
          <p:spPr>
            <a:xfrm>
              <a:off x="5471931" y="5435836"/>
              <a:ext cx="1841623" cy="3020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2160">
                <a:solidFill>
                  <a:prstClr val="white"/>
                </a:solidFill>
                <a:latin typeface="微软雅黑" panose="020B0503020204020204" pitchFamily="34" charset="-122"/>
                <a:ea typeface="微软雅黑" panose="020B0503020204020204" pitchFamily="34" charset="-122"/>
              </a:endParaRPr>
            </a:p>
          </p:txBody>
        </p:sp>
        <p:sp>
          <p:nvSpPr>
            <p:cNvPr id="28" name="矩形 27"/>
            <p:cNvSpPr/>
            <p:nvPr/>
          </p:nvSpPr>
          <p:spPr>
            <a:xfrm>
              <a:off x="1823977" y="5435836"/>
              <a:ext cx="1841623" cy="3020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2160">
                <a:solidFill>
                  <a:prstClr val="white"/>
                </a:solidFill>
                <a:latin typeface="微软雅黑" panose="020B0503020204020204" pitchFamily="34" charset="-122"/>
                <a:ea typeface="微软雅黑" panose="020B0503020204020204" pitchFamily="34" charset="-122"/>
              </a:endParaRPr>
            </a:p>
          </p:txBody>
        </p:sp>
        <p:sp>
          <p:nvSpPr>
            <p:cNvPr id="29" name="矩形 28"/>
            <p:cNvSpPr/>
            <p:nvPr/>
          </p:nvSpPr>
          <p:spPr>
            <a:xfrm>
              <a:off x="3647954" y="5435836"/>
              <a:ext cx="1841623" cy="3020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2160">
                <a:solidFill>
                  <a:prstClr val="white"/>
                </a:solidFill>
                <a:latin typeface="微软雅黑" panose="020B0503020204020204" pitchFamily="34" charset="-122"/>
                <a:ea typeface="微软雅黑" panose="020B0503020204020204" pitchFamily="34" charset="-122"/>
              </a:endParaRPr>
            </a:p>
          </p:txBody>
        </p:sp>
        <p:sp>
          <p:nvSpPr>
            <p:cNvPr id="30" name="矩形 29"/>
            <p:cNvSpPr/>
            <p:nvPr/>
          </p:nvSpPr>
          <p:spPr>
            <a:xfrm>
              <a:off x="7295909" y="5435836"/>
              <a:ext cx="2356090" cy="3020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2160">
                <a:solidFill>
                  <a:prstClr val="white"/>
                </a:solidFill>
                <a:latin typeface="微软雅黑" panose="020B0503020204020204" pitchFamily="34" charset="-122"/>
                <a:ea typeface="微软雅黑" panose="020B0503020204020204" pitchFamily="34" charset="-122"/>
              </a:endParaRPr>
            </a:p>
          </p:txBody>
        </p:sp>
      </p:grpSp>
      <p:sp>
        <p:nvSpPr>
          <p:cNvPr id="37" name="矩形 36"/>
          <p:cNvSpPr/>
          <p:nvPr/>
        </p:nvSpPr>
        <p:spPr>
          <a:xfrm>
            <a:off x="820689" y="2891157"/>
            <a:ext cx="2433693" cy="597573"/>
          </a:xfrm>
          <a:prstGeom prst="rect">
            <a:avLst/>
          </a:prstGeom>
        </p:spPr>
        <p:txBody>
          <a:bodyPr wrap="none" lIns="109703" tIns="54851" rIns="109703" bIns="54851">
            <a:spAutoFit/>
          </a:bodyPr>
          <a:lstStyle/>
          <a:p>
            <a:pPr algn="ctr" defTabSz="822325">
              <a:lnSpc>
                <a:spcPct val="120000"/>
              </a:lnSpc>
            </a:pPr>
            <a:r>
              <a:rPr lang="zh-CN" altLang="en-US" sz="2880" b="1" dirty="0">
                <a:solidFill>
                  <a:prstClr val="white"/>
                </a:solidFill>
                <a:latin typeface="微软雅黑" panose="020B0503020204020204" pitchFamily="34" charset="-122"/>
                <a:ea typeface="微软雅黑" panose="020B0503020204020204" pitchFamily="34" charset="-122"/>
              </a:rPr>
              <a:t>接下来的工作</a:t>
            </a:r>
          </a:p>
        </p:txBody>
      </p:sp>
    </p:spTree>
    <p:extLst>
      <p:ext uri="{BB962C8B-B14F-4D97-AF65-F5344CB8AC3E}">
        <p14:creationId xmlns:p14="http://schemas.microsoft.com/office/powerpoint/2010/main" val="2584517410"/>
      </p:ext>
    </p:extLst>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p:cTn id="11" dur="500" fill="hold"/>
                                        <p:tgtEl>
                                          <p:spTgt spid="37"/>
                                        </p:tgtEl>
                                        <p:attrNameLst>
                                          <p:attrName>ppt_w</p:attrName>
                                        </p:attrNameLst>
                                      </p:cBhvr>
                                      <p:tavLst>
                                        <p:tav tm="0">
                                          <p:val>
                                            <p:fltVal val="0"/>
                                          </p:val>
                                        </p:tav>
                                        <p:tav tm="100000">
                                          <p:val>
                                            <p:strVal val="#ppt_w"/>
                                          </p:val>
                                        </p:tav>
                                      </p:tavLst>
                                    </p:anim>
                                    <p:anim calcmode="lin" valueType="num">
                                      <p:cBhvr>
                                        <p:cTn id="12" dur="500" fill="hold"/>
                                        <p:tgtEl>
                                          <p:spTgt spid="37"/>
                                        </p:tgtEl>
                                        <p:attrNameLst>
                                          <p:attrName>ppt_h</p:attrName>
                                        </p:attrNameLst>
                                      </p:cBhvr>
                                      <p:tavLst>
                                        <p:tav tm="0">
                                          <p:val>
                                            <p:fltVal val="0"/>
                                          </p:val>
                                        </p:tav>
                                        <p:tav tm="100000">
                                          <p:val>
                                            <p:strVal val="#ppt_h"/>
                                          </p:val>
                                        </p:tav>
                                      </p:tavLst>
                                    </p:anim>
                                    <p:animEffect transition="in" filter="fade">
                                      <p:cBhvr>
                                        <p:cTn id="13" dur="500"/>
                                        <p:tgtEl>
                                          <p:spTgt spid="37"/>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4"/>
          <p:cNvGraphicFramePr/>
          <p:nvPr/>
        </p:nvGraphicFramePr>
        <p:xfrm>
          <a:off x="1861933" y="2132593"/>
          <a:ext cx="3491515" cy="31804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 Placeholder 3"/>
          <p:cNvSpPr txBox="1"/>
          <p:nvPr/>
        </p:nvSpPr>
        <p:spPr>
          <a:xfrm>
            <a:off x="3469108" y="2564929"/>
            <a:ext cx="266098" cy="443198"/>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096645">
              <a:spcBef>
                <a:spcPct val="20000"/>
              </a:spcBef>
              <a:defRPr/>
            </a:pPr>
            <a:r>
              <a:rPr lang="en-US" sz="2880" dirty="0">
                <a:solidFill>
                  <a:prstClr val="white"/>
                </a:solidFill>
                <a:latin typeface="Arial" panose="020B0604020202020204" pitchFamily="34" charset="0"/>
                <a:ea typeface="微软雅黑" panose="020B0503020204020204" pitchFamily="34" charset="-122"/>
                <a:cs typeface="Arial" panose="020B0604020202020204" pitchFamily="34" charset="0"/>
              </a:rPr>
              <a:t>A</a:t>
            </a:r>
          </a:p>
        </p:txBody>
      </p:sp>
      <p:sp>
        <p:nvSpPr>
          <p:cNvPr id="11" name="Text Placeholder 3"/>
          <p:cNvSpPr txBox="1"/>
          <p:nvPr/>
        </p:nvSpPr>
        <p:spPr>
          <a:xfrm>
            <a:off x="3469108" y="3458151"/>
            <a:ext cx="266098" cy="443198"/>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096645">
              <a:spcBef>
                <a:spcPct val="20000"/>
              </a:spcBef>
              <a:defRPr/>
            </a:pPr>
            <a:r>
              <a:rPr lang="en-US" sz="2880" dirty="0">
                <a:solidFill>
                  <a:prstClr val="white"/>
                </a:solidFill>
                <a:latin typeface="Arial" panose="020B0604020202020204" pitchFamily="34" charset="0"/>
                <a:ea typeface="微软雅黑" panose="020B0503020204020204" pitchFamily="34" charset="-122"/>
                <a:cs typeface="Arial" panose="020B0604020202020204" pitchFamily="34" charset="0"/>
              </a:rPr>
              <a:t>B</a:t>
            </a:r>
          </a:p>
        </p:txBody>
      </p:sp>
      <p:sp>
        <p:nvSpPr>
          <p:cNvPr id="12" name="Text Placeholder 3"/>
          <p:cNvSpPr txBox="1"/>
          <p:nvPr/>
        </p:nvSpPr>
        <p:spPr>
          <a:xfrm>
            <a:off x="3496310" y="4559618"/>
            <a:ext cx="238760" cy="442595"/>
          </a:xfrm>
          <a:prstGeom prst="rect">
            <a:avLst/>
          </a:prstGeom>
        </p:spPr>
        <p:txBody>
          <a:bodyPr wrap="squar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096645">
              <a:spcBef>
                <a:spcPct val="20000"/>
              </a:spcBef>
              <a:defRPr/>
            </a:pPr>
            <a:r>
              <a:rPr lang="en-US" sz="2880" dirty="0">
                <a:solidFill>
                  <a:prstClr val="white"/>
                </a:solidFill>
                <a:latin typeface="Arial" panose="020B0604020202020204" pitchFamily="34" charset="0"/>
                <a:ea typeface="微软雅黑" panose="020B0503020204020204" pitchFamily="34" charset="-122"/>
                <a:cs typeface="Arial" panose="020B0604020202020204" pitchFamily="34" charset="0"/>
              </a:rPr>
              <a:t>C</a:t>
            </a:r>
          </a:p>
        </p:txBody>
      </p:sp>
      <p:sp>
        <p:nvSpPr>
          <p:cNvPr id="14" name="文本框 25"/>
          <p:cNvSpPr txBox="1"/>
          <p:nvPr/>
        </p:nvSpPr>
        <p:spPr>
          <a:xfrm>
            <a:off x="5996108" y="3448936"/>
            <a:ext cx="3353954" cy="452413"/>
          </a:xfrm>
          <a:prstGeom prst="rect">
            <a:avLst/>
          </a:prstGeom>
          <a:noFill/>
        </p:spPr>
        <p:txBody>
          <a:bodyPr wrap="square" lIns="82277" tIns="41139" rIns="82277" bIns="41139" rtlCol="0">
            <a:spAutoFit/>
          </a:bodyPr>
          <a:lstStyle/>
          <a:p>
            <a:pPr defTabSz="1096645"/>
            <a:r>
              <a:rPr lang="zh-CN" altLang="en-US" sz="2400" b="1" dirty="0">
                <a:solidFill>
                  <a:schemeClr val="tx1"/>
                </a:solidFill>
                <a:latin typeface="微软雅黑" panose="020B0503020204020204" pitchFamily="34" charset="-122"/>
                <a:ea typeface="微软雅黑" panose="020B0503020204020204" pitchFamily="34" charset="-122"/>
              </a:rPr>
              <a:t>增加水果成熟度的识别</a:t>
            </a:r>
          </a:p>
        </p:txBody>
      </p:sp>
      <p:sp>
        <p:nvSpPr>
          <p:cNvPr id="17" name="文本框 28"/>
          <p:cNvSpPr txBox="1"/>
          <p:nvPr/>
        </p:nvSpPr>
        <p:spPr>
          <a:xfrm>
            <a:off x="5811439" y="4715598"/>
            <a:ext cx="1868807" cy="302260"/>
          </a:xfrm>
          <a:prstGeom prst="rect">
            <a:avLst/>
          </a:prstGeom>
          <a:noFill/>
        </p:spPr>
        <p:txBody>
          <a:bodyPr wrap="square" lIns="82277" tIns="41139" rIns="82277" bIns="41139" rtlCol="0">
            <a:spAutoFit/>
          </a:bodyPr>
          <a:lstStyle/>
          <a:p>
            <a:pPr algn="just" defTabSz="1096645"/>
            <a:endParaRPr lang="en-US" altLang="zh-CN" sz="144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19" name="文本框 30"/>
          <p:cNvSpPr txBox="1"/>
          <p:nvPr/>
        </p:nvSpPr>
        <p:spPr>
          <a:xfrm>
            <a:off x="8634085" y="4311738"/>
            <a:ext cx="1868807" cy="302260"/>
          </a:xfrm>
          <a:prstGeom prst="rect">
            <a:avLst/>
          </a:prstGeom>
          <a:noFill/>
        </p:spPr>
        <p:txBody>
          <a:bodyPr wrap="square" lIns="82277" tIns="41139" rIns="82277" bIns="41139" rtlCol="0">
            <a:spAutoFit/>
          </a:bodyPr>
          <a:lstStyle/>
          <a:p>
            <a:pPr algn="just" defTabSz="1096645"/>
            <a:endParaRPr lang="en-US" altLang="zh-CN" sz="144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20" name="Text Placeholder 3"/>
          <p:cNvSpPr txBox="1"/>
          <p:nvPr/>
        </p:nvSpPr>
        <p:spPr>
          <a:xfrm>
            <a:off x="5362035" y="2445135"/>
            <a:ext cx="367087" cy="609398"/>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096645">
              <a:spcBef>
                <a:spcPct val="20000"/>
              </a:spcBef>
              <a:defRPr/>
            </a:pPr>
            <a:r>
              <a:rPr lang="en-US" sz="3960" dirty="0">
                <a:solidFill>
                  <a:srgbClr val="1F497D">
                    <a:lumMod val="75000"/>
                  </a:srgbClr>
                </a:solidFill>
                <a:latin typeface="Arial" panose="020B0604020202020204" pitchFamily="34" charset="0"/>
                <a:ea typeface="微软雅黑" panose="020B0503020204020204" pitchFamily="34" charset="-122"/>
                <a:cs typeface="Arial" panose="020B0604020202020204" pitchFamily="34" charset="0"/>
              </a:rPr>
              <a:t>A</a:t>
            </a:r>
          </a:p>
        </p:txBody>
      </p:sp>
      <p:sp>
        <p:nvSpPr>
          <p:cNvPr id="21" name="Text Placeholder 3"/>
          <p:cNvSpPr txBox="1"/>
          <p:nvPr/>
        </p:nvSpPr>
        <p:spPr>
          <a:xfrm>
            <a:off x="5363464" y="3374775"/>
            <a:ext cx="367087" cy="609398"/>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096645">
              <a:spcBef>
                <a:spcPct val="20000"/>
              </a:spcBef>
              <a:defRPr/>
            </a:pPr>
            <a:r>
              <a:rPr lang="en-US" sz="3960" dirty="0">
                <a:solidFill>
                  <a:srgbClr val="1F497D">
                    <a:lumMod val="75000"/>
                  </a:srgbClr>
                </a:solidFill>
                <a:latin typeface="Arial" panose="020B0604020202020204" pitchFamily="34" charset="0"/>
                <a:ea typeface="微软雅黑" panose="020B0503020204020204" pitchFamily="34" charset="-122"/>
                <a:cs typeface="Arial" panose="020B0604020202020204" pitchFamily="34" charset="0"/>
              </a:rPr>
              <a:t>B</a:t>
            </a:r>
          </a:p>
        </p:txBody>
      </p:sp>
      <p:sp>
        <p:nvSpPr>
          <p:cNvPr id="22" name="Text Placeholder 3"/>
          <p:cNvSpPr txBox="1"/>
          <p:nvPr/>
        </p:nvSpPr>
        <p:spPr>
          <a:xfrm>
            <a:off x="5362035" y="4354429"/>
            <a:ext cx="367087" cy="609398"/>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096645">
              <a:spcBef>
                <a:spcPct val="20000"/>
              </a:spcBef>
              <a:defRPr/>
            </a:pPr>
            <a:r>
              <a:rPr lang="en-US" sz="3960" dirty="0">
                <a:solidFill>
                  <a:srgbClr val="1F497D">
                    <a:lumMod val="75000"/>
                  </a:srgbClr>
                </a:solidFill>
                <a:latin typeface="Arial" panose="020B0604020202020204" pitchFamily="34" charset="0"/>
                <a:ea typeface="微软雅黑" panose="020B0503020204020204" pitchFamily="34" charset="-122"/>
                <a:cs typeface="Arial" panose="020B0604020202020204" pitchFamily="34" charset="0"/>
              </a:rPr>
              <a:t>C</a:t>
            </a:r>
          </a:p>
        </p:txBody>
      </p:sp>
      <p:grpSp>
        <p:nvGrpSpPr>
          <p:cNvPr id="25" name="组合 24"/>
          <p:cNvGrpSpPr/>
          <p:nvPr/>
        </p:nvGrpSpPr>
        <p:grpSpPr>
          <a:xfrm>
            <a:off x="938658" y="261371"/>
            <a:ext cx="4725295" cy="523116"/>
            <a:chOff x="274214" y="217809"/>
            <a:chExt cx="3937746" cy="435930"/>
          </a:xfrm>
        </p:grpSpPr>
        <p:grpSp>
          <p:nvGrpSpPr>
            <p:cNvPr id="26" name="组合 25"/>
            <p:cNvGrpSpPr/>
            <p:nvPr/>
          </p:nvGrpSpPr>
          <p:grpSpPr>
            <a:xfrm>
              <a:off x="274214" y="217809"/>
              <a:ext cx="454527" cy="435930"/>
              <a:chOff x="683568" y="1489348"/>
              <a:chExt cx="2638425" cy="2530475"/>
            </a:xfrm>
          </p:grpSpPr>
          <p:sp>
            <p:nvSpPr>
              <p:cNvPr id="28" name="Freeform 7"/>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chemeClr val="tx2">
                  <a:lumMod val="75000"/>
                </a:schemeClr>
              </a:solidFill>
              <a:ln>
                <a:noFill/>
              </a:ln>
            </p:spPr>
            <p:txBody>
              <a:bodyPr vert="horz" wrap="square" lIns="109728" tIns="54864" rIns="109728" bIns="54864" numCol="1" anchor="t" anchorCtr="0" compatLnSpc="1"/>
              <a:lstStyle/>
              <a:p>
                <a:pPr defTabSz="1096645"/>
                <a:endParaRPr lang="zh-CN" altLang="en-US" sz="2160">
                  <a:solidFill>
                    <a:prstClr val="black"/>
                  </a:solidFill>
                  <a:latin typeface="Calibri" panose="020F0502020204030204"/>
                  <a:ea typeface="幼圆" panose="02010509060101010101" charset="-122"/>
                </a:endParaRPr>
              </a:p>
            </p:txBody>
          </p:sp>
          <p:sp>
            <p:nvSpPr>
              <p:cNvPr id="29" name="Freeform 8"/>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chemeClr val="tx2">
                  <a:lumMod val="75000"/>
                </a:schemeClr>
              </a:solidFill>
              <a:ln>
                <a:noFill/>
              </a:ln>
            </p:spPr>
            <p:txBody>
              <a:bodyPr vert="horz" wrap="square" lIns="109728" tIns="54864" rIns="109728" bIns="54864" numCol="1" anchor="t" anchorCtr="0" compatLnSpc="1"/>
              <a:lstStyle/>
              <a:p>
                <a:pPr defTabSz="1096645"/>
                <a:endParaRPr lang="zh-CN" altLang="en-US" sz="2160">
                  <a:solidFill>
                    <a:prstClr val="black"/>
                  </a:solidFill>
                  <a:latin typeface="Calibri" panose="020F0502020204030204"/>
                  <a:ea typeface="幼圆" panose="02010509060101010101" charset="-122"/>
                </a:endParaRPr>
              </a:p>
            </p:txBody>
          </p:sp>
        </p:grpSp>
        <p:sp>
          <p:nvSpPr>
            <p:cNvPr id="27" name="TextBox 26"/>
            <p:cNvSpPr txBox="1"/>
            <p:nvPr/>
          </p:nvSpPr>
          <p:spPr>
            <a:xfrm>
              <a:off x="728742" y="235719"/>
              <a:ext cx="3483218" cy="383646"/>
            </a:xfrm>
            <a:prstGeom prst="rect">
              <a:avLst/>
            </a:prstGeom>
            <a:noFill/>
          </p:spPr>
          <p:txBody>
            <a:bodyPr wrap="square" rtlCol="0">
              <a:spAutoFit/>
            </a:bodyPr>
            <a:lstStyle/>
            <a:p>
              <a:pPr defTabSz="1096645"/>
              <a:r>
                <a:rPr lang="zh-CN" altLang="en-US" sz="2400" b="1" dirty="0">
                  <a:solidFill>
                    <a:prstClr val="black"/>
                  </a:solidFill>
                  <a:latin typeface="微软雅黑" panose="020B0503020204020204" pitchFamily="34" charset="-122"/>
                  <a:ea typeface="微软雅黑" panose="020B0503020204020204" pitchFamily="34" charset="-122"/>
                </a:rPr>
                <a:t>接下来的工作</a:t>
              </a:r>
            </a:p>
          </p:txBody>
        </p:sp>
      </p:grpSp>
      <p:sp>
        <p:nvSpPr>
          <p:cNvPr id="3" name="文本框 25"/>
          <p:cNvSpPr txBox="1"/>
          <p:nvPr/>
        </p:nvSpPr>
        <p:spPr>
          <a:xfrm>
            <a:off x="5996108" y="2523627"/>
            <a:ext cx="3250923" cy="452413"/>
          </a:xfrm>
          <a:prstGeom prst="rect">
            <a:avLst/>
          </a:prstGeom>
          <a:noFill/>
        </p:spPr>
        <p:txBody>
          <a:bodyPr wrap="square" lIns="82277" tIns="41139" rIns="82277" bIns="41139" rtlCol="0">
            <a:spAutoFit/>
          </a:bodyPr>
          <a:lstStyle/>
          <a:p>
            <a:pPr defTabSz="1096645"/>
            <a:r>
              <a:rPr lang="zh-CN" altLang="en-US" sz="2400" b="1" dirty="0">
                <a:solidFill>
                  <a:schemeClr val="tx1"/>
                </a:solidFill>
                <a:latin typeface="微软雅黑" panose="020B0503020204020204" pitchFamily="34" charset="-122"/>
                <a:ea typeface="微软雅黑" panose="020B0503020204020204" pitchFamily="34" charset="-122"/>
              </a:rPr>
              <a:t>增加可识别水果种类</a:t>
            </a:r>
          </a:p>
        </p:txBody>
      </p:sp>
      <p:sp>
        <p:nvSpPr>
          <p:cNvPr id="23" name="文本框 25">
            <a:extLst>
              <a:ext uri="{FF2B5EF4-FFF2-40B4-BE49-F238E27FC236}">
                <a16:creationId xmlns:a16="http://schemas.microsoft.com/office/drawing/2014/main" id="{1516D46B-10C9-42BC-BEF5-07D8E6F65D83}"/>
              </a:ext>
            </a:extLst>
          </p:cNvPr>
          <p:cNvSpPr txBox="1"/>
          <p:nvPr/>
        </p:nvSpPr>
        <p:spPr>
          <a:xfrm>
            <a:off x="5996108" y="4248255"/>
            <a:ext cx="4886540" cy="821745"/>
          </a:xfrm>
          <a:prstGeom prst="rect">
            <a:avLst/>
          </a:prstGeom>
          <a:noFill/>
        </p:spPr>
        <p:txBody>
          <a:bodyPr wrap="square" lIns="82277" tIns="41139" rIns="82277" bIns="41139" rtlCol="0">
            <a:spAutoFit/>
          </a:bodyPr>
          <a:lstStyle/>
          <a:p>
            <a:pPr defTabSz="1096645"/>
            <a:r>
              <a:rPr lang="zh-CN" altLang="en-US" sz="2400" b="1" dirty="0">
                <a:solidFill>
                  <a:schemeClr val="tx1"/>
                </a:solidFill>
                <a:latin typeface="微软雅黑" panose="020B0503020204020204" pitchFamily="34" charset="-122"/>
                <a:ea typeface="微软雅黑" panose="020B0503020204020204" pitchFamily="34" charset="-122"/>
              </a:rPr>
              <a:t>优化模型结构以实现在移动平台的迁移，适用更多的应用场景</a:t>
            </a:r>
          </a:p>
        </p:txBody>
      </p:sp>
    </p:spTree>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750"/>
                                        <p:tgtEl>
                                          <p:spTgt spid="7"/>
                                        </p:tgtEl>
                                      </p:cBhvr>
                                    </p:animEffect>
                                  </p:childTnLst>
                                </p:cTn>
                              </p:par>
                              <p:par>
                                <p:cTn id="12" presetID="2" presetClass="entr" presetSubtype="4" fill="hold" grpId="0" nodeType="with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additive="base">
                                        <p:cTn id="14" dur="500" fill="hold"/>
                                        <p:tgtEl>
                                          <p:spTgt spid="20"/>
                                        </p:tgtEl>
                                        <p:attrNameLst>
                                          <p:attrName>ppt_x</p:attrName>
                                        </p:attrNameLst>
                                      </p:cBhvr>
                                      <p:tavLst>
                                        <p:tav tm="0">
                                          <p:val>
                                            <p:strVal val="#ppt_x"/>
                                          </p:val>
                                        </p:tav>
                                        <p:tav tm="100000">
                                          <p:val>
                                            <p:strVal val="#ppt_x"/>
                                          </p:val>
                                        </p:tav>
                                      </p:tavLst>
                                    </p:anim>
                                    <p:anim calcmode="lin" valueType="num">
                                      <p:cBhvr additive="base">
                                        <p:cTn id="15" dur="500" fill="hold"/>
                                        <p:tgtEl>
                                          <p:spTgt spid="20"/>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25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ppt_x"/>
                                          </p:val>
                                        </p:tav>
                                        <p:tav tm="100000">
                                          <p:val>
                                            <p:strVal val="#ppt_x"/>
                                          </p:val>
                                        </p:tav>
                                      </p:tavLst>
                                    </p:anim>
                                    <p:anim calcmode="lin" valueType="num">
                                      <p:cBhvr additive="base">
                                        <p:cTn id="19" dur="500" fill="hold"/>
                                        <p:tgtEl>
                                          <p:spTgt spid="14"/>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25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500" fill="hold"/>
                                        <p:tgtEl>
                                          <p:spTgt spid="21"/>
                                        </p:tgtEl>
                                        <p:attrNameLst>
                                          <p:attrName>ppt_x</p:attrName>
                                        </p:attrNameLst>
                                      </p:cBhvr>
                                      <p:tavLst>
                                        <p:tav tm="0">
                                          <p:val>
                                            <p:strVal val="#ppt_x"/>
                                          </p:val>
                                        </p:tav>
                                        <p:tav tm="100000">
                                          <p:val>
                                            <p:strVal val="#ppt_x"/>
                                          </p:val>
                                        </p:tav>
                                      </p:tavLst>
                                    </p:anim>
                                    <p:anim calcmode="lin" valueType="num">
                                      <p:cBhvr additive="base">
                                        <p:cTn id="23" dur="500" fill="hold"/>
                                        <p:tgtEl>
                                          <p:spTgt spid="21"/>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50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500" fill="hold"/>
                                        <p:tgtEl>
                                          <p:spTgt spid="17"/>
                                        </p:tgtEl>
                                        <p:attrNameLst>
                                          <p:attrName>ppt_x</p:attrName>
                                        </p:attrNameLst>
                                      </p:cBhvr>
                                      <p:tavLst>
                                        <p:tav tm="0">
                                          <p:val>
                                            <p:strVal val="#ppt_x"/>
                                          </p:val>
                                        </p:tav>
                                        <p:tav tm="100000">
                                          <p:val>
                                            <p:strVal val="#ppt_x"/>
                                          </p:val>
                                        </p:tav>
                                      </p:tavLst>
                                    </p:anim>
                                    <p:anim calcmode="lin" valueType="num">
                                      <p:cBhvr additive="base">
                                        <p:cTn id="27" dur="500" fill="hold"/>
                                        <p:tgtEl>
                                          <p:spTgt spid="17"/>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500"/>
                                  </p:stCondLst>
                                  <p:childTnLst>
                                    <p:set>
                                      <p:cBhvr>
                                        <p:cTn id="29" dur="1" fill="hold">
                                          <p:stCondLst>
                                            <p:cond delay="0"/>
                                          </p:stCondLst>
                                        </p:cTn>
                                        <p:tgtEl>
                                          <p:spTgt spid="22"/>
                                        </p:tgtEl>
                                        <p:attrNameLst>
                                          <p:attrName>style.visibility</p:attrName>
                                        </p:attrNameLst>
                                      </p:cBhvr>
                                      <p:to>
                                        <p:strVal val="visible"/>
                                      </p:to>
                                    </p:set>
                                    <p:anim calcmode="lin" valueType="num">
                                      <p:cBhvr additive="base">
                                        <p:cTn id="30" dur="500" fill="hold"/>
                                        <p:tgtEl>
                                          <p:spTgt spid="22"/>
                                        </p:tgtEl>
                                        <p:attrNameLst>
                                          <p:attrName>ppt_x</p:attrName>
                                        </p:attrNameLst>
                                      </p:cBhvr>
                                      <p:tavLst>
                                        <p:tav tm="0">
                                          <p:val>
                                            <p:strVal val="#ppt_x"/>
                                          </p:val>
                                        </p:tav>
                                        <p:tav tm="100000">
                                          <p:val>
                                            <p:strVal val="#ppt_x"/>
                                          </p:val>
                                        </p:tav>
                                      </p:tavLst>
                                    </p:anim>
                                    <p:anim calcmode="lin" valueType="num">
                                      <p:cBhvr additive="base">
                                        <p:cTn id="31" dur="500" fill="hold"/>
                                        <p:tgtEl>
                                          <p:spTgt spid="22"/>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750"/>
                                  </p:stCondLst>
                                  <p:childTnLst>
                                    <p:set>
                                      <p:cBhvr>
                                        <p:cTn id="33" dur="1" fill="hold">
                                          <p:stCondLst>
                                            <p:cond delay="0"/>
                                          </p:stCondLst>
                                        </p:cTn>
                                        <p:tgtEl>
                                          <p:spTgt spid="19"/>
                                        </p:tgtEl>
                                        <p:attrNameLst>
                                          <p:attrName>style.visibility</p:attrName>
                                        </p:attrNameLst>
                                      </p:cBhvr>
                                      <p:to>
                                        <p:strVal val="visible"/>
                                      </p:to>
                                    </p:set>
                                    <p:anim calcmode="lin" valueType="num">
                                      <p:cBhvr additive="base">
                                        <p:cTn id="34" dur="500" fill="hold"/>
                                        <p:tgtEl>
                                          <p:spTgt spid="19"/>
                                        </p:tgtEl>
                                        <p:attrNameLst>
                                          <p:attrName>ppt_x</p:attrName>
                                        </p:attrNameLst>
                                      </p:cBhvr>
                                      <p:tavLst>
                                        <p:tav tm="0">
                                          <p:val>
                                            <p:strVal val="#ppt_x"/>
                                          </p:val>
                                        </p:tav>
                                        <p:tav tm="100000">
                                          <p:val>
                                            <p:strVal val="#ppt_x"/>
                                          </p:val>
                                        </p:tav>
                                      </p:tavLst>
                                    </p:anim>
                                    <p:anim calcmode="lin" valueType="num">
                                      <p:cBhvr additive="base">
                                        <p:cTn id="35" dur="500" fill="hold"/>
                                        <p:tgtEl>
                                          <p:spTgt spid="19"/>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250"/>
                                  </p:stCondLst>
                                  <p:childTnLst>
                                    <p:set>
                                      <p:cBhvr>
                                        <p:cTn id="37" dur="1" fill="hold">
                                          <p:stCondLst>
                                            <p:cond delay="0"/>
                                          </p:stCondLst>
                                        </p:cTn>
                                        <p:tgtEl>
                                          <p:spTgt spid="3"/>
                                        </p:tgtEl>
                                        <p:attrNameLst>
                                          <p:attrName>style.visibility</p:attrName>
                                        </p:attrNameLst>
                                      </p:cBhvr>
                                      <p:to>
                                        <p:strVal val="visible"/>
                                      </p:to>
                                    </p:set>
                                    <p:anim calcmode="lin" valueType="num">
                                      <p:cBhvr additive="base">
                                        <p:cTn id="38" dur="500" fill="hold"/>
                                        <p:tgtEl>
                                          <p:spTgt spid="3"/>
                                        </p:tgtEl>
                                        <p:attrNameLst>
                                          <p:attrName>ppt_x</p:attrName>
                                        </p:attrNameLst>
                                      </p:cBhvr>
                                      <p:tavLst>
                                        <p:tav tm="0">
                                          <p:val>
                                            <p:strVal val="#ppt_x"/>
                                          </p:val>
                                        </p:tav>
                                        <p:tav tm="100000">
                                          <p:val>
                                            <p:strVal val="#ppt_x"/>
                                          </p:val>
                                        </p:tav>
                                      </p:tavLst>
                                    </p:anim>
                                    <p:anim calcmode="lin" valueType="num">
                                      <p:cBhvr additive="base">
                                        <p:cTn id="39" dur="500" fill="hold"/>
                                        <p:tgtEl>
                                          <p:spTgt spid="3"/>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250"/>
                                  </p:stCondLst>
                                  <p:childTnLst>
                                    <p:set>
                                      <p:cBhvr>
                                        <p:cTn id="41" dur="1" fill="hold">
                                          <p:stCondLst>
                                            <p:cond delay="0"/>
                                          </p:stCondLst>
                                        </p:cTn>
                                        <p:tgtEl>
                                          <p:spTgt spid="23"/>
                                        </p:tgtEl>
                                        <p:attrNameLst>
                                          <p:attrName>style.visibility</p:attrName>
                                        </p:attrNameLst>
                                      </p:cBhvr>
                                      <p:to>
                                        <p:strVal val="visible"/>
                                      </p:to>
                                    </p:set>
                                    <p:anim calcmode="lin" valueType="num">
                                      <p:cBhvr additive="base">
                                        <p:cTn id="42" dur="500" fill="hold"/>
                                        <p:tgtEl>
                                          <p:spTgt spid="23"/>
                                        </p:tgtEl>
                                        <p:attrNameLst>
                                          <p:attrName>ppt_x</p:attrName>
                                        </p:attrNameLst>
                                      </p:cBhvr>
                                      <p:tavLst>
                                        <p:tav tm="0">
                                          <p:val>
                                            <p:strVal val="#ppt_x"/>
                                          </p:val>
                                        </p:tav>
                                        <p:tav tm="100000">
                                          <p:val>
                                            <p:strVal val="#ppt_x"/>
                                          </p:val>
                                        </p:tav>
                                      </p:tavLst>
                                    </p:anim>
                                    <p:anim calcmode="lin" valueType="num">
                                      <p:cBhvr additive="base">
                                        <p:cTn id="4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14" grpId="0"/>
      <p:bldP spid="17" grpId="0"/>
      <p:bldP spid="19" grpId="0"/>
      <p:bldP spid="20" grpId="0"/>
      <p:bldP spid="21" grpId="0"/>
      <p:bldP spid="22" grpId="0"/>
      <p:bldP spid="3" grpId="0"/>
      <p:bldP spid="2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3"/>
          <p:cNvSpPr/>
          <p:nvPr/>
        </p:nvSpPr>
        <p:spPr>
          <a:xfrm>
            <a:off x="0" y="1528285"/>
            <a:ext cx="12192000" cy="449300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3" tIns="54851" rIns="109703" bIns="54851" rtlCol="0" anchor="ctr"/>
          <a:lstStyle/>
          <a:p>
            <a:pPr defTabSz="822325"/>
            <a:endParaRPr lang="en-US" sz="3600" dirty="0">
              <a:solidFill>
                <a:prstClr val="white"/>
              </a:solidFill>
              <a:latin typeface="Calibri" panose="020F0502020204030204"/>
              <a:ea typeface="微软雅黑" panose="020B0503020204020204" pitchFamily="34" charset="-122"/>
            </a:endParaRPr>
          </a:p>
        </p:txBody>
      </p:sp>
      <p:sp>
        <p:nvSpPr>
          <p:cNvPr id="4" name="矩形 3"/>
          <p:cNvSpPr/>
          <p:nvPr/>
        </p:nvSpPr>
        <p:spPr>
          <a:xfrm>
            <a:off x="3950224" y="2819615"/>
            <a:ext cx="4272338" cy="1218769"/>
          </a:xfrm>
          <a:prstGeom prst="rect">
            <a:avLst/>
          </a:prstGeom>
          <a:noFill/>
        </p:spPr>
        <p:txBody>
          <a:bodyPr wrap="none" lIns="109703" tIns="54851" rIns="109703" bIns="54851">
            <a:spAutoFit/>
          </a:bodyPr>
          <a:lstStyle/>
          <a:p>
            <a:pPr algn="ctr" defTabSz="1096645"/>
            <a:r>
              <a:rPr lang="en-US" altLang="zh-CN" sz="7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anose="020B0503020204020204" pitchFamily="34" charset="-122"/>
                <a:ea typeface="微软雅黑" panose="020B0503020204020204" pitchFamily="34" charset="-122"/>
              </a:rPr>
              <a:t>THANKS!</a:t>
            </a:r>
            <a:endParaRPr lang="zh-CN" altLang="en-US" sz="7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a:ea typeface="微软雅黑" panose="020B0503020204020204" pitchFamily="34" charset="-122"/>
            </a:endParaRPr>
          </a:p>
        </p:txBody>
      </p:sp>
      <p:grpSp>
        <p:nvGrpSpPr>
          <p:cNvPr id="5" name="组合 4"/>
          <p:cNvGrpSpPr/>
          <p:nvPr/>
        </p:nvGrpSpPr>
        <p:grpSpPr>
          <a:xfrm>
            <a:off x="5746553" y="663893"/>
            <a:ext cx="679680" cy="679680"/>
            <a:chOff x="2195736" y="5157192"/>
            <a:chExt cx="864096" cy="864096"/>
          </a:xfrm>
        </p:grpSpPr>
        <p:sp>
          <p:nvSpPr>
            <p:cNvPr id="6" name="椭圆 5"/>
            <p:cNvSpPr/>
            <p:nvPr/>
          </p:nvSpPr>
          <p:spPr>
            <a:xfrm>
              <a:off x="2195736" y="5157192"/>
              <a:ext cx="864096" cy="864096"/>
            </a:xfrm>
            <a:prstGeom prst="ellipse">
              <a:avLst/>
            </a:prstGeom>
            <a:solidFill>
              <a:schemeClr val="tx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22325"/>
              <a:endParaRPr lang="zh-CN" altLang="en-US" sz="3600">
                <a:solidFill>
                  <a:prstClr val="white"/>
                </a:solidFill>
                <a:latin typeface="Calibri" panose="020F0502020204030204"/>
                <a:ea typeface="微软雅黑" panose="020B0503020204020204" pitchFamily="34" charset="-122"/>
              </a:endParaRPr>
            </a:p>
          </p:txBody>
        </p:sp>
        <p:sp>
          <p:nvSpPr>
            <p:cNvPr id="7" name="Freeform 12"/>
            <p:cNvSpPr>
              <a:spLocks noEditPoints="1"/>
            </p:cNvSpPr>
            <p:nvPr/>
          </p:nvSpPr>
          <p:spPr bwMode="black">
            <a:xfrm>
              <a:off x="2420939" y="5327612"/>
              <a:ext cx="437585" cy="52808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FFFFFF"/>
            </a:solidFill>
            <a:ln>
              <a:noFill/>
            </a:ln>
          </p:spPr>
          <p:txBody>
            <a:bodyPr vert="horz" wrap="square" lIns="98767" tIns="49384" rIns="98767" bIns="49384" numCol="1" anchor="t" anchorCtr="0" compatLnSpc="1"/>
            <a:lstStyle>
              <a:defPPr>
                <a:defRPr lang="en-US"/>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defTabSz="1096645"/>
              <a:endParaRPr lang="en-US" sz="2880">
                <a:solidFill>
                  <a:srgbClr val="FFFFFF"/>
                </a:solidFill>
                <a:latin typeface="Calibri" panose="020F0502020204030204"/>
                <a:ea typeface="幼圆" panose="02010509060101010101" charset="-122"/>
              </a:endParaRPr>
            </a:p>
          </p:txBody>
        </p:sp>
      </p:grpSp>
      <p:grpSp>
        <p:nvGrpSpPr>
          <p:cNvPr id="8" name="组合 7"/>
          <p:cNvGrpSpPr/>
          <p:nvPr/>
        </p:nvGrpSpPr>
        <p:grpSpPr>
          <a:xfrm>
            <a:off x="6623587" y="663893"/>
            <a:ext cx="679680" cy="679680"/>
            <a:chOff x="2267143" y="2492896"/>
            <a:chExt cx="864096" cy="864096"/>
          </a:xfrm>
        </p:grpSpPr>
        <p:sp>
          <p:nvSpPr>
            <p:cNvPr id="9" name="椭圆 8"/>
            <p:cNvSpPr/>
            <p:nvPr/>
          </p:nvSpPr>
          <p:spPr>
            <a:xfrm>
              <a:off x="2267143" y="2492896"/>
              <a:ext cx="864096" cy="864096"/>
            </a:xfrm>
            <a:prstGeom prst="ellipse">
              <a:avLst/>
            </a:prstGeom>
            <a:solidFill>
              <a:schemeClr val="tx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22325"/>
              <a:endParaRPr lang="zh-CN" altLang="en-US" sz="3600">
                <a:solidFill>
                  <a:prstClr val="white"/>
                </a:solidFill>
                <a:latin typeface="Calibri" panose="020F0502020204030204"/>
                <a:ea typeface="微软雅黑" panose="020B0503020204020204" pitchFamily="34" charset="-122"/>
              </a:endParaRPr>
            </a:p>
          </p:txBody>
        </p:sp>
        <p:sp>
          <p:nvSpPr>
            <p:cNvPr id="10" name="Freeform 18"/>
            <p:cNvSpPr>
              <a:spLocks noEditPoints="1"/>
            </p:cNvSpPr>
            <p:nvPr/>
          </p:nvSpPr>
          <p:spPr bwMode="black">
            <a:xfrm>
              <a:off x="2496467" y="2693855"/>
              <a:ext cx="423965" cy="470210"/>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98767" tIns="49384" rIns="98767" bIns="49384" numCol="1" anchor="t" anchorCtr="0" compatLnSpc="1"/>
            <a:lstStyle/>
            <a:p>
              <a:pPr defTabSz="1096645"/>
              <a:endParaRPr lang="en-US" sz="1200" dirty="0">
                <a:solidFill>
                  <a:prstClr val="black"/>
                </a:solidFill>
                <a:latin typeface="Calibri" panose="020F0502020204030204"/>
                <a:ea typeface="幼圆" panose="02010509060101010101" charset="-122"/>
              </a:endParaRPr>
            </a:p>
          </p:txBody>
        </p:sp>
      </p:grpSp>
      <p:grpSp>
        <p:nvGrpSpPr>
          <p:cNvPr id="11" name="组合 10"/>
          <p:cNvGrpSpPr/>
          <p:nvPr/>
        </p:nvGrpSpPr>
        <p:grpSpPr>
          <a:xfrm>
            <a:off x="7496813" y="663893"/>
            <a:ext cx="679680" cy="679680"/>
            <a:chOff x="3994734" y="2492896"/>
            <a:chExt cx="864096" cy="864096"/>
          </a:xfrm>
        </p:grpSpPr>
        <p:sp>
          <p:nvSpPr>
            <p:cNvPr id="12" name="椭圆 11"/>
            <p:cNvSpPr/>
            <p:nvPr/>
          </p:nvSpPr>
          <p:spPr>
            <a:xfrm>
              <a:off x="3994734" y="2492896"/>
              <a:ext cx="864096" cy="864096"/>
            </a:xfrm>
            <a:prstGeom prst="ellipse">
              <a:avLst/>
            </a:prstGeom>
            <a:solidFill>
              <a:schemeClr val="tx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22325"/>
              <a:endParaRPr lang="zh-CN" altLang="en-US" sz="3600">
                <a:solidFill>
                  <a:prstClr val="white"/>
                </a:solidFill>
                <a:latin typeface="Calibri" panose="020F0502020204030204"/>
                <a:ea typeface="微软雅黑" panose="020B0503020204020204" pitchFamily="34" charset="-122"/>
              </a:endParaRPr>
            </a:p>
          </p:txBody>
        </p:sp>
        <p:sp>
          <p:nvSpPr>
            <p:cNvPr id="13" name="Freeform 72"/>
            <p:cNvSpPr>
              <a:spLocks noEditPoints="1"/>
            </p:cNvSpPr>
            <p:nvPr/>
          </p:nvSpPr>
          <p:spPr bwMode="auto">
            <a:xfrm>
              <a:off x="4187385" y="2675055"/>
              <a:ext cx="530015" cy="530008"/>
            </a:xfrm>
            <a:custGeom>
              <a:avLst/>
              <a:gdLst>
                <a:gd name="T0" fmla="*/ 337 w 411"/>
                <a:gd name="T1" fmla="*/ 198 h 412"/>
                <a:gd name="T2" fmla="*/ 284 w 411"/>
                <a:gd name="T3" fmla="*/ 220 h 412"/>
                <a:gd name="T4" fmla="*/ 249 w 411"/>
                <a:gd name="T5" fmla="*/ 185 h 412"/>
                <a:gd name="T6" fmla="*/ 283 w 411"/>
                <a:gd name="T7" fmla="*/ 107 h 412"/>
                <a:gd name="T8" fmla="*/ 176 w 411"/>
                <a:gd name="T9" fmla="*/ 0 h 412"/>
                <a:gd name="T10" fmla="*/ 68 w 411"/>
                <a:gd name="T11" fmla="*/ 107 h 412"/>
                <a:gd name="T12" fmla="*/ 116 w 411"/>
                <a:gd name="T13" fmla="*/ 196 h 412"/>
                <a:gd name="T14" fmla="*/ 96 w 411"/>
                <a:gd name="T15" fmla="*/ 266 h 412"/>
                <a:gd name="T16" fmla="*/ 74 w 411"/>
                <a:gd name="T17" fmla="*/ 263 h 412"/>
                <a:gd name="T18" fmla="*/ 0 w 411"/>
                <a:gd name="T19" fmla="*/ 337 h 412"/>
                <a:gd name="T20" fmla="*/ 74 w 411"/>
                <a:gd name="T21" fmla="*/ 412 h 412"/>
                <a:gd name="T22" fmla="*/ 149 w 411"/>
                <a:gd name="T23" fmla="*/ 337 h 412"/>
                <a:gd name="T24" fmla="*/ 110 w 411"/>
                <a:gd name="T25" fmla="*/ 272 h 412"/>
                <a:gd name="T26" fmla="*/ 130 w 411"/>
                <a:gd name="T27" fmla="*/ 204 h 412"/>
                <a:gd name="T28" fmla="*/ 176 w 411"/>
                <a:gd name="T29" fmla="*/ 214 h 412"/>
                <a:gd name="T30" fmla="*/ 238 w 411"/>
                <a:gd name="T31" fmla="*/ 195 h 412"/>
                <a:gd name="T32" fmla="*/ 275 w 411"/>
                <a:gd name="T33" fmla="*/ 232 h 412"/>
                <a:gd name="T34" fmla="*/ 262 w 411"/>
                <a:gd name="T35" fmla="*/ 273 h 412"/>
                <a:gd name="T36" fmla="*/ 337 w 411"/>
                <a:gd name="T37" fmla="*/ 347 h 412"/>
                <a:gd name="T38" fmla="*/ 411 w 411"/>
                <a:gd name="T39" fmla="*/ 273 h 412"/>
                <a:gd name="T40" fmla="*/ 337 w 411"/>
                <a:gd name="T41" fmla="*/ 198 h 412"/>
                <a:gd name="T42" fmla="*/ 134 w 411"/>
                <a:gd name="T43" fmla="*/ 337 h 412"/>
                <a:gd name="T44" fmla="*/ 74 w 411"/>
                <a:gd name="T45" fmla="*/ 397 h 412"/>
                <a:gd name="T46" fmla="*/ 14 w 411"/>
                <a:gd name="T47" fmla="*/ 337 h 412"/>
                <a:gd name="T48" fmla="*/ 74 w 411"/>
                <a:gd name="T49" fmla="*/ 278 h 412"/>
                <a:gd name="T50" fmla="*/ 134 w 411"/>
                <a:gd name="T51" fmla="*/ 337 h 412"/>
                <a:gd name="T52" fmla="*/ 83 w 411"/>
                <a:gd name="T53" fmla="*/ 107 h 412"/>
                <a:gd name="T54" fmla="*/ 176 w 411"/>
                <a:gd name="T55" fmla="*/ 14 h 412"/>
                <a:gd name="T56" fmla="*/ 268 w 411"/>
                <a:gd name="T57" fmla="*/ 107 h 412"/>
                <a:gd name="T58" fmla="*/ 176 w 411"/>
                <a:gd name="T59" fmla="*/ 200 h 412"/>
                <a:gd name="T60" fmla="*/ 83 w 411"/>
                <a:gd name="T61" fmla="*/ 107 h 412"/>
                <a:gd name="T62" fmla="*/ 337 w 411"/>
                <a:gd name="T63" fmla="*/ 332 h 412"/>
                <a:gd name="T64" fmla="*/ 277 w 411"/>
                <a:gd name="T65" fmla="*/ 273 h 412"/>
                <a:gd name="T66" fmla="*/ 337 w 411"/>
                <a:gd name="T67" fmla="*/ 213 h 412"/>
                <a:gd name="T68" fmla="*/ 397 w 411"/>
                <a:gd name="T69" fmla="*/ 273 h 412"/>
                <a:gd name="T70" fmla="*/ 337 w 411"/>
                <a:gd name="T71" fmla="*/ 33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82285" tIns="41143" rIns="82285" bIns="41143"/>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defTabSz="1096645"/>
              <a:endParaRPr lang="zh-CN" altLang="en-US" sz="2160">
                <a:solidFill>
                  <a:prstClr val="black"/>
                </a:solidFill>
              </a:endParaRPr>
            </a:p>
          </p:txBody>
        </p:sp>
      </p:grpSp>
      <p:grpSp>
        <p:nvGrpSpPr>
          <p:cNvPr id="14" name="组合 13"/>
          <p:cNvGrpSpPr/>
          <p:nvPr/>
        </p:nvGrpSpPr>
        <p:grpSpPr>
          <a:xfrm>
            <a:off x="8370039" y="663893"/>
            <a:ext cx="679680" cy="679680"/>
            <a:chOff x="5722325" y="2492896"/>
            <a:chExt cx="864096" cy="864096"/>
          </a:xfrm>
        </p:grpSpPr>
        <p:sp>
          <p:nvSpPr>
            <p:cNvPr id="15" name="椭圆 14"/>
            <p:cNvSpPr/>
            <p:nvPr/>
          </p:nvSpPr>
          <p:spPr>
            <a:xfrm>
              <a:off x="5722325" y="2492896"/>
              <a:ext cx="864096" cy="864096"/>
            </a:xfrm>
            <a:prstGeom prst="ellipse">
              <a:avLst/>
            </a:prstGeom>
            <a:solidFill>
              <a:schemeClr val="tx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22325"/>
              <a:endParaRPr lang="zh-CN" altLang="en-US" sz="3600">
                <a:solidFill>
                  <a:prstClr val="white"/>
                </a:solidFill>
                <a:latin typeface="Calibri" panose="020F0502020204030204"/>
                <a:ea typeface="微软雅黑" panose="020B0503020204020204" pitchFamily="34" charset="-122"/>
              </a:endParaRPr>
            </a:p>
          </p:txBody>
        </p:sp>
        <p:sp>
          <p:nvSpPr>
            <p:cNvPr id="16" name="Freeform 16"/>
            <p:cNvSpPr>
              <a:spLocks noEditPoints="1"/>
            </p:cNvSpPr>
            <p:nvPr/>
          </p:nvSpPr>
          <p:spPr bwMode="auto">
            <a:xfrm>
              <a:off x="5906464" y="2663316"/>
              <a:ext cx="512412" cy="528084"/>
            </a:xfrm>
            <a:custGeom>
              <a:avLst/>
              <a:gdLst>
                <a:gd name="T0" fmla="*/ 46 w 353"/>
                <a:gd name="T1" fmla="*/ 420 h 460"/>
                <a:gd name="T2" fmla="*/ 36 w 353"/>
                <a:gd name="T3" fmla="*/ 254 h 460"/>
                <a:gd name="T4" fmla="*/ 61 w 353"/>
                <a:gd name="T5" fmla="*/ 211 h 460"/>
                <a:gd name="T6" fmla="*/ 107 w 353"/>
                <a:gd name="T7" fmla="*/ 199 h 460"/>
                <a:gd name="T8" fmla="*/ 117 w 353"/>
                <a:gd name="T9" fmla="*/ 239 h 460"/>
                <a:gd name="T10" fmla="*/ 107 w 353"/>
                <a:gd name="T11" fmla="*/ 251 h 460"/>
                <a:gd name="T12" fmla="*/ 75 w 353"/>
                <a:gd name="T13" fmla="*/ 277 h 460"/>
                <a:gd name="T14" fmla="*/ 63 w 353"/>
                <a:gd name="T15" fmla="*/ 420 h 460"/>
                <a:gd name="T16" fmla="*/ 81 w 353"/>
                <a:gd name="T17" fmla="*/ 419 h 460"/>
                <a:gd name="T18" fmla="*/ 279 w 353"/>
                <a:gd name="T19" fmla="*/ 297 h 460"/>
                <a:gd name="T20" fmla="*/ 114 w 353"/>
                <a:gd name="T21" fmla="*/ 129 h 460"/>
                <a:gd name="T22" fmla="*/ 189 w 353"/>
                <a:gd name="T23" fmla="*/ 66 h 460"/>
                <a:gd name="T24" fmla="*/ 230 w 353"/>
                <a:gd name="T25" fmla="*/ 130 h 460"/>
                <a:gd name="T26" fmla="*/ 241 w 353"/>
                <a:gd name="T27" fmla="*/ 36 h 460"/>
                <a:gd name="T28" fmla="*/ 106 w 353"/>
                <a:gd name="T29" fmla="*/ 30 h 460"/>
                <a:gd name="T30" fmla="*/ 114 w 353"/>
                <a:gd name="T31" fmla="*/ 129 h 460"/>
                <a:gd name="T32" fmla="*/ 303 w 353"/>
                <a:gd name="T33" fmla="*/ 438 h 460"/>
                <a:gd name="T34" fmla="*/ 68 w 353"/>
                <a:gd name="T35" fmla="*/ 460 h 460"/>
                <a:gd name="T36" fmla="*/ 317 w 353"/>
                <a:gd name="T37" fmla="*/ 254 h 460"/>
                <a:gd name="T38" fmla="*/ 307 w 353"/>
                <a:gd name="T39" fmla="*/ 420 h 460"/>
                <a:gd name="T40" fmla="*/ 298 w 353"/>
                <a:gd name="T41" fmla="*/ 291 h 460"/>
                <a:gd name="T42" fmla="*/ 234 w 353"/>
                <a:gd name="T43" fmla="*/ 277 h 460"/>
                <a:gd name="T44" fmla="*/ 250 w 353"/>
                <a:gd name="T45" fmla="*/ 250 h 460"/>
                <a:gd name="T46" fmla="*/ 252 w 353"/>
                <a:gd name="T47" fmla="*/ 241 h 460"/>
                <a:gd name="T48" fmla="*/ 293 w 353"/>
                <a:gd name="T49" fmla="*/ 211 h 460"/>
                <a:gd name="T50" fmla="*/ 298 w 353"/>
                <a:gd name="T51" fmla="*/ 214 h 460"/>
                <a:gd name="T52" fmla="*/ 317 w 353"/>
                <a:gd name="T53" fmla="*/ 254 h 460"/>
                <a:gd name="T54" fmla="*/ 243 w 353"/>
                <a:gd name="T55" fmla="*/ 251 h 460"/>
                <a:gd name="T56" fmla="*/ 231 w 353"/>
                <a:gd name="T57" fmla="*/ 233 h 460"/>
                <a:gd name="T58" fmla="*/ 245 w 353"/>
                <a:gd name="T59" fmla="*/ 199 h 460"/>
                <a:gd name="T60" fmla="*/ 218 w 353"/>
                <a:gd name="T61" fmla="*/ 204 h 460"/>
                <a:gd name="T62" fmla="*/ 228 w 353"/>
                <a:gd name="T63" fmla="*/ 277 h 460"/>
                <a:gd name="T64" fmla="*/ 110 w 353"/>
                <a:gd name="T65" fmla="*/ 235 h 460"/>
                <a:gd name="T66" fmla="*/ 127 w 353"/>
                <a:gd name="T67" fmla="*/ 238 h 460"/>
                <a:gd name="T68" fmla="*/ 127 w 353"/>
                <a:gd name="T69" fmla="*/ 277 h 460"/>
                <a:gd name="T70" fmla="*/ 135 w 353"/>
                <a:gd name="T71" fmla="*/ 204 h 460"/>
                <a:gd name="T72" fmla="*/ 111 w 353"/>
                <a:gd name="T73" fmla="*/ 198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3" h="460">
                  <a:moveTo>
                    <a:pt x="63" y="420"/>
                  </a:moveTo>
                  <a:cubicBezTo>
                    <a:pt x="46" y="420"/>
                    <a:pt x="46" y="420"/>
                    <a:pt x="46" y="420"/>
                  </a:cubicBezTo>
                  <a:cubicBezTo>
                    <a:pt x="4" y="420"/>
                    <a:pt x="0" y="394"/>
                    <a:pt x="9" y="358"/>
                  </a:cubicBezTo>
                  <a:cubicBezTo>
                    <a:pt x="36" y="254"/>
                    <a:pt x="36" y="254"/>
                    <a:pt x="36" y="254"/>
                  </a:cubicBezTo>
                  <a:cubicBezTo>
                    <a:pt x="40" y="237"/>
                    <a:pt x="48" y="223"/>
                    <a:pt x="59" y="213"/>
                  </a:cubicBezTo>
                  <a:cubicBezTo>
                    <a:pt x="61" y="211"/>
                    <a:pt x="61" y="211"/>
                    <a:pt x="61" y="211"/>
                  </a:cubicBezTo>
                  <a:cubicBezTo>
                    <a:pt x="63" y="211"/>
                    <a:pt x="63" y="211"/>
                    <a:pt x="63" y="211"/>
                  </a:cubicBezTo>
                  <a:cubicBezTo>
                    <a:pt x="107" y="199"/>
                    <a:pt x="107" y="199"/>
                    <a:pt x="107" y="199"/>
                  </a:cubicBezTo>
                  <a:cubicBezTo>
                    <a:pt x="104" y="241"/>
                    <a:pt x="104" y="241"/>
                    <a:pt x="104" y="241"/>
                  </a:cubicBezTo>
                  <a:cubicBezTo>
                    <a:pt x="117" y="239"/>
                    <a:pt x="117" y="239"/>
                    <a:pt x="117" y="239"/>
                  </a:cubicBezTo>
                  <a:cubicBezTo>
                    <a:pt x="106" y="250"/>
                    <a:pt x="106" y="250"/>
                    <a:pt x="106" y="250"/>
                  </a:cubicBezTo>
                  <a:cubicBezTo>
                    <a:pt x="107" y="251"/>
                    <a:pt x="107" y="251"/>
                    <a:pt x="107" y="251"/>
                  </a:cubicBezTo>
                  <a:cubicBezTo>
                    <a:pt x="107" y="252"/>
                    <a:pt x="113" y="263"/>
                    <a:pt x="121" y="277"/>
                  </a:cubicBezTo>
                  <a:cubicBezTo>
                    <a:pt x="75" y="277"/>
                    <a:pt x="75" y="277"/>
                    <a:pt x="75" y="277"/>
                  </a:cubicBezTo>
                  <a:cubicBezTo>
                    <a:pt x="63" y="290"/>
                    <a:pt x="63" y="290"/>
                    <a:pt x="63" y="290"/>
                  </a:cubicBezTo>
                  <a:cubicBezTo>
                    <a:pt x="63" y="420"/>
                    <a:pt x="63" y="420"/>
                    <a:pt x="63" y="420"/>
                  </a:cubicBezTo>
                  <a:close/>
                  <a:moveTo>
                    <a:pt x="81" y="297"/>
                  </a:moveTo>
                  <a:cubicBezTo>
                    <a:pt x="81" y="419"/>
                    <a:pt x="81" y="419"/>
                    <a:pt x="81" y="419"/>
                  </a:cubicBezTo>
                  <a:cubicBezTo>
                    <a:pt x="279" y="419"/>
                    <a:pt x="279" y="419"/>
                    <a:pt x="279" y="419"/>
                  </a:cubicBezTo>
                  <a:cubicBezTo>
                    <a:pt x="279" y="297"/>
                    <a:pt x="279" y="297"/>
                    <a:pt x="279" y="297"/>
                  </a:cubicBezTo>
                  <a:cubicBezTo>
                    <a:pt x="81" y="297"/>
                    <a:pt x="81" y="297"/>
                    <a:pt x="81" y="297"/>
                  </a:cubicBezTo>
                  <a:close/>
                  <a:moveTo>
                    <a:pt x="114" y="129"/>
                  </a:moveTo>
                  <a:cubicBezTo>
                    <a:pt x="112" y="104"/>
                    <a:pt x="111" y="93"/>
                    <a:pt x="119" y="68"/>
                  </a:cubicBezTo>
                  <a:cubicBezTo>
                    <a:pt x="134" y="79"/>
                    <a:pt x="172" y="73"/>
                    <a:pt x="189" y="66"/>
                  </a:cubicBezTo>
                  <a:cubicBezTo>
                    <a:pt x="197" y="79"/>
                    <a:pt x="213" y="82"/>
                    <a:pt x="227" y="77"/>
                  </a:cubicBezTo>
                  <a:cubicBezTo>
                    <a:pt x="231" y="98"/>
                    <a:pt x="231" y="101"/>
                    <a:pt x="230" y="130"/>
                  </a:cubicBezTo>
                  <a:cubicBezTo>
                    <a:pt x="230" y="130"/>
                    <a:pt x="247" y="116"/>
                    <a:pt x="249" y="104"/>
                  </a:cubicBezTo>
                  <a:cubicBezTo>
                    <a:pt x="251" y="92"/>
                    <a:pt x="247" y="44"/>
                    <a:pt x="241" y="36"/>
                  </a:cubicBezTo>
                  <a:cubicBezTo>
                    <a:pt x="234" y="19"/>
                    <a:pt x="217" y="8"/>
                    <a:pt x="186" y="12"/>
                  </a:cubicBezTo>
                  <a:cubicBezTo>
                    <a:pt x="156" y="0"/>
                    <a:pt x="120" y="13"/>
                    <a:pt x="106" y="30"/>
                  </a:cubicBezTo>
                  <a:cubicBezTo>
                    <a:pt x="99" y="38"/>
                    <a:pt x="91" y="105"/>
                    <a:pt x="98" y="115"/>
                  </a:cubicBezTo>
                  <a:cubicBezTo>
                    <a:pt x="106" y="125"/>
                    <a:pt x="114" y="129"/>
                    <a:pt x="114" y="129"/>
                  </a:cubicBezTo>
                  <a:close/>
                  <a:moveTo>
                    <a:pt x="56" y="438"/>
                  </a:moveTo>
                  <a:cubicBezTo>
                    <a:pt x="303" y="438"/>
                    <a:pt x="303" y="438"/>
                    <a:pt x="303" y="438"/>
                  </a:cubicBezTo>
                  <a:cubicBezTo>
                    <a:pt x="289" y="460"/>
                    <a:pt x="289" y="460"/>
                    <a:pt x="289" y="460"/>
                  </a:cubicBezTo>
                  <a:cubicBezTo>
                    <a:pt x="68" y="460"/>
                    <a:pt x="68" y="460"/>
                    <a:pt x="68" y="460"/>
                  </a:cubicBezTo>
                  <a:cubicBezTo>
                    <a:pt x="56" y="438"/>
                    <a:pt x="56" y="438"/>
                    <a:pt x="56" y="438"/>
                  </a:cubicBezTo>
                  <a:close/>
                  <a:moveTo>
                    <a:pt x="317" y="254"/>
                  </a:moveTo>
                  <a:cubicBezTo>
                    <a:pt x="344" y="358"/>
                    <a:pt x="344" y="358"/>
                    <a:pt x="344" y="358"/>
                  </a:cubicBezTo>
                  <a:cubicBezTo>
                    <a:pt x="353" y="394"/>
                    <a:pt x="349" y="420"/>
                    <a:pt x="307" y="420"/>
                  </a:cubicBezTo>
                  <a:cubicBezTo>
                    <a:pt x="298" y="420"/>
                    <a:pt x="298" y="420"/>
                    <a:pt x="298" y="420"/>
                  </a:cubicBezTo>
                  <a:cubicBezTo>
                    <a:pt x="298" y="291"/>
                    <a:pt x="298" y="291"/>
                    <a:pt x="298" y="291"/>
                  </a:cubicBezTo>
                  <a:cubicBezTo>
                    <a:pt x="283" y="277"/>
                    <a:pt x="283" y="277"/>
                    <a:pt x="283" y="277"/>
                  </a:cubicBezTo>
                  <a:cubicBezTo>
                    <a:pt x="234" y="277"/>
                    <a:pt x="234" y="277"/>
                    <a:pt x="234" y="277"/>
                  </a:cubicBezTo>
                  <a:cubicBezTo>
                    <a:pt x="243" y="263"/>
                    <a:pt x="249" y="252"/>
                    <a:pt x="249" y="251"/>
                  </a:cubicBezTo>
                  <a:cubicBezTo>
                    <a:pt x="250" y="250"/>
                    <a:pt x="250" y="250"/>
                    <a:pt x="250" y="250"/>
                  </a:cubicBezTo>
                  <a:cubicBezTo>
                    <a:pt x="239" y="239"/>
                    <a:pt x="239" y="239"/>
                    <a:pt x="239" y="239"/>
                  </a:cubicBezTo>
                  <a:cubicBezTo>
                    <a:pt x="252" y="241"/>
                    <a:pt x="252" y="241"/>
                    <a:pt x="252" y="241"/>
                  </a:cubicBezTo>
                  <a:cubicBezTo>
                    <a:pt x="249" y="200"/>
                    <a:pt x="249" y="200"/>
                    <a:pt x="249" y="200"/>
                  </a:cubicBezTo>
                  <a:cubicBezTo>
                    <a:pt x="293" y="211"/>
                    <a:pt x="293" y="211"/>
                    <a:pt x="293" y="211"/>
                  </a:cubicBezTo>
                  <a:cubicBezTo>
                    <a:pt x="296" y="211"/>
                    <a:pt x="296" y="211"/>
                    <a:pt x="296" y="211"/>
                  </a:cubicBezTo>
                  <a:cubicBezTo>
                    <a:pt x="298" y="214"/>
                    <a:pt x="298" y="214"/>
                    <a:pt x="298" y="214"/>
                  </a:cubicBezTo>
                  <a:cubicBezTo>
                    <a:pt x="307" y="226"/>
                    <a:pt x="313" y="240"/>
                    <a:pt x="316" y="254"/>
                  </a:cubicBezTo>
                  <a:cubicBezTo>
                    <a:pt x="317" y="254"/>
                    <a:pt x="317" y="254"/>
                    <a:pt x="317" y="254"/>
                  </a:cubicBezTo>
                  <a:close/>
                  <a:moveTo>
                    <a:pt x="228" y="277"/>
                  </a:moveTo>
                  <a:cubicBezTo>
                    <a:pt x="235" y="265"/>
                    <a:pt x="240" y="255"/>
                    <a:pt x="243" y="251"/>
                  </a:cubicBezTo>
                  <a:cubicBezTo>
                    <a:pt x="229" y="238"/>
                    <a:pt x="229" y="238"/>
                    <a:pt x="229" y="238"/>
                  </a:cubicBezTo>
                  <a:cubicBezTo>
                    <a:pt x="231" y="233"/>
                    <a:pt x="231" y="233"/>
                    <a:pt x="231" y="233"/>
                  </a:cubicBezTo>
                  <a:cubicBezTo>
                    <a:pt x="246" y="235"/>
                    <a:pt x="246" y="235"/>
                    <a:pt x="246" y="235"/>
                  </a:cubicBezTo>
                  <a:cubicBezTo>
                    <a:pt x="245" y="199"/>
                    <a:pt x="245" y="199"/>
                    <a:pt x="245" y="199"/>
                  </a:cubicBezTo>
                  <a:cubicBezTo>
                    <a:pt x="230" y="195"/>
                    <a:pt x="230" y="195"/>
                    <a:pt x="230" y="195"/>
                  </a:cubicBezTo>
                  <a:cubicBezTo>
                    <a:pt x="218" y="204"/>
                    <a:pt x="218" y="204"/>
                    <a:pt x="218" y="204"/>
                  </a:cubicBezTo>
                  <a:cubicBezTo>
                    <a:pt x="187" y="277"/>
                    <a:pt x="187" y="277"/>
                    <a:pt x="187" y="277"/>
                  </a:cubicBezTo>
                  <a:cubicBezTo>
                    <a:pt x="228" y="277"/>
                    <a:pt x="228" y="277"/>
                    <a:pt x="228" y="277"/>
                  </a:cubicBezTo>
                  <a:close/>
                  <a:moveTo>
                    <a:pt x="111" y="198"/>
                  </a:moveTo>
                  <a:cubicBezTo>
                    <a:pt x="110" y="235"/>
                    <a:pt x="110" y="235"/>
                    <a:pt x="110" y="235"/>
                  </a:cubicBezTo>
                  <a:cubicBezTo>
                    <a:pt x="124" y="233"/>
                    <a:pt x="124" y="233"/>
                    <a:pt x="124" y="233"/>
                  </a:cubicBezTo>
                  <a:cubicBezTo>
                    <a:pt x="127" y="238"/>
                    <a:pt x="127" y="238"/>
                    <a:pt x="127" y="238"/>
                  </a:cubicBezTo>
                  <a:cubicBezTo>
                    <a:pt x="113" y="251"/>
                    <a:pt x="113" y="251"/>
                    <a:pt x="113" y="251"/>
                  </a:cubicBezTo>
                  <a:cubicBezTo>
                    <a:pt x="115" y="255"/>
                    <a:pt x="121" y="265"/>
                    <a:pt x="127" y="277"/>
                  </a:cubicBezTo>
                  <a:cubicBezTo>
                    <a:pt x="170" y="277"/>
                    <a:pt x="170" y="277"/>
                    <a:pt x="170" y="277"/>
                  </a:cubicBezTo>
                  <a:cubicBezTo>
                    <a:pt x="135" y="204"/>
                    <a:pt x="135" y="204"/>
                    <a:pt x="135" y="204"/>
                  </a:cubicBezTo>
                  <a:cubicBezTo>
                    <a:pt x="123" y="195"/>
                    <a:pt x="123" y="195"/>
                    <a:pt x="123" y="195"/>
                  </a:cubicBezTo>
                  <a:lnTo>
                    <a:pt x="111" y="198"/>
                  </a:lnTo>
                  <a:close/>
                </a:path>
              </a:pathLst>
            </a:custGeom>
            <a:solidFill>
              <a:srgbClr val="F8F8F8"/>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defTabSz="1096645"/>
              <a:endParaRPr lang="zh-CN" altLang="en-US" sz="2160">
                <a:solidFill>
                  <a:prstClr val="black"/>
                </a:solidFill>
              </a:endParaRPr>
            </a:p>
          </p:txBody>
        </p:sp>
      </p:grpSp>
      <p:grpSp>
        <p:nvGrpSpPr>
          <p:cNvPr id="17" name="组合 16"/>
          <p:cNvGrpSpPr/>
          <p:nvPr/>
        </p:nvGrpSpPr>
        <p:grpSpPr>
          <a:xfrm>
            <a:off x="9243264" y="663893"/>
            <a:ext cx="679680" cy="679680"/>
            <a:chOff x="7452320" y="2492896"/>
            <a:chExt cx="864096" cy="864096"/>
          </a:xfrm>
        </p:grpSpPr>
        <p:sp>
          <p:nvSpPr>
            <p:cNvPr id="18" name="椭圆 17"/>
            <p:cNvSpPr/>
            <p:nvPr/>
          </p:nvSpPr>
          <p:spPr>
            <a:xfrm>
              <a:off x="7452320" y="2492896"/>
              <a:ext cx="864096" cy="864096"/>
            </a:xfrm>
            <a:prstGeom prst="ellipse">
              <a:avLst/>
            </a:prstGeom>
            <a:solidFill>
              <a:schemeClr val="tx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22325"/>
              <a:endParaRPr lang="zh-CN" altLang="en-US" sz="3600">
                <a:solidFill>
                  <a:prstClr val="white"/>
                </a:solidFill>
                <a:latin typeface="Calibri" panose="020F0502020204030204"/>
                <a:ea typeface="微软雅黑" panose="020B0503020204020204" pitchFamily="34" charset="-122"/>
              </a:endParaRPr>
            </a:p>
          </p:txBody>
        </p:sp>
        <p:sp>
          <p:nvSpPr>
            <p:cNvPr id="19" name="Freeform 16"/>
            <p:cNvSpPr>
              <a:spLocks noEditPoints="1"/>
            </p:cNvSpPr>
            <p:nvPr/>
          </p:nvSpPr>
          <p:spPr bwMode="auto">
            <a:xfrm>
              <a:off x="7622990" y="2640970"/>
              <a:ext cx="533049" cy="589156"/>
            </a:xfrm>
            <a:custGeom>
              <a:avLst/>
              <a:gdLst>
                <a:gd name="T0" fmla="*/ 448 w 1053"/>
                <a:gd name="T1" fmla="*/ 1024 h 1145"/>
                <a:gd name="T2" fmla="*/ 432 w 1053"/>
                <a:gd name="T3" fmla="*/ 1076 h 1145"/>
                <a:gd name="T4" fmla="*/ 447 w 1053"/>
                <a:gd name="T5" fmla="*/ 1101 h 1145"/>
                <a:gd name="T6" fmla="*/ 462 w 1053"/>
                <a:gd name="T7" fmla="*/ 1108 h 1145"/>
                <a:gd name="T8" fmla="*/ 492 w 1053"/>
                <a:gd name="T9" fmla="*/ 1138 h 1145"/>
                <a:gd name="T10" fmla="*/ 523 w 1053"/>
                <a:gd name="T11" fmla="*/ 1145 h 1145"/>
                <a:gd name="T12" fmla="*/ 556 w 1053"/>
                <a:gd name="T13" fmla="*/ 1140 h 1145"/>
                <a:gd name="T14" fmla="*/ 590 w 1053"/>
                <a:gd name="T15" fmla="*/ 1109 h 1145"/>
                <a:gd name="T16" fmla="*/ 597 w 1053"/>
                <a:gd name="T17" fmla="*/ 1107 h 1145"/>
                <a:gd name="T18" fmla="*/ 619 w 1053"/>
                <a:gd name="T19" fmla="*/ 1086 h 1145"/>
                <a:gd name="T20" fmla="*/ 622 w 1053"/>
                <a:gd name="T21" fmla="*/ 1040 h 1145"/>
                <a:gd name="T22" fmla="*/ 527 w 1053"/>
                <a:gd name="T23" fmla="*/ 240 h 1145"/>
                <a:gd name="T24" fmla="*/ 303 w 1053"/>
                <a:gd name="T25" fmla="*/ 705 h 1145"/>
                <a:gd name="T26" fmla="*/ 428 w 1053"/>
                <a:gd name="T27" fmla="*/ 935 h 1145"/>
                <a:gd name="T28" fmla="*/ 437 w 1053"/>
                <a:gd name="T29" fmla="*/ 996 h 1145"/>
                <a:gd name="T30" fmla="*/ 648 w 1053"/>
                <a:gd name="T31" fmla="*/ 964 h 1145"/>
                <a:gd name="T32" fmla="*/ 724 w 1053"/>
                <a:gd name="T33" fmla="*/ 739 h 1145"/>
                <a:gd name="T34" fmla="*/ 807 w 1053"/>
                <a:gd name="T35" fmla="*/ 532 h 1145"/>
                <a:gd name="T36" fmla="*/ 527 w 1053"/>
                <a:gd name="T37" fmla="*/ 240 h 1145"/>
                <a:gd name="T38" fmla="*/ 912 w 1053"/>
                <a:gd name="T39" fmla="*/ 699 h 1145"/>
                <a:gd name="T40" fmla="*/ 868 w 1053"/>
                <a:gd name="T41" fmla="*/ 775 h 1145"/>
                <a:gd name="T42" fmla="*/ 982 w 1053"/>
                <a:gd name="T43" fmla="*/ 790 h 1145"/>
                <a:gd name="T44" fmla="*/ 338 w 1053"/>
                <a:gd name="T45" fmla="*/ 200 h 1145"/>
                <a:gd name="T46" fmla="*/ 323 w 1053"/>
                <a:gd name="T47" fmla="*/ 87 h 1145"/>
                <a:gd name="T48" fmla="*/ 247 w 1053"/>
                <a:gd name="T49" fmla="*/ 130 h 1145"/>
                <a:gd name="T50" fmla="*/ 338 w 1053"/>
                <a:gd name="T51" fmla="*/ 200 h 1145"/>
                <a:gd name="T52" fmla="*/ 730 w 1053"/>
                <a:gd name="T53" fmla="*/ 87 h 1145"/>
                <a:gd name="T54" fmla="*/ 715 w 1053"/>
                <a:gd name="T55" fmla="*/ 200 h 1145"/>
                <a:gd name="T56" fmla="*/ 806 w 1053"/>
                <a:gd name="T57" fmla="*/ 130 h 1145"/>
                <a:gd name="T58" fmla="*/ 1009 w 1053"/>
                <a:gd name="T59" fmla="*/ 483 h 1145"/>
                <a:gd name="T60" fmla="*/ 903 w 1053"/>
                <a:gd name="T61" fmla="*/ 526 h 1145"/>
                <a:gd name="T62" fmla="*/ 1009 w 1053"/>
                <a:gd name="T63" fmla="*/ 570 h 1145"/>
                <a:gd name="T64" fmla="*/ 1009 w 1053"/>
                <a:gd name="T65" fmla="*/ 483 h 1145"/>
                <a:gd name="T66" fmla="*/ 570 w 1053"/>
                <a:gd name="T67" fmla="*/ 106 h 1145"/>
                <a:gd name="T68" fmla="*/ 526 w 1053"/>
                <a:gd name="T69" fmla="*/ 0 h 1145"/>
                <a:gd name="T70" fmla="*/ 483 w 1053"/>
                <a:gd name="T71" fmla="*/ 106 h 1145"/>
                <a:gd name="T72" fmla="*/ 184 w 1053"/>
                <a:gd name="T73" fmla="*/ 278 h 1145"/>
                <a:gd name="T74" fmla="*/ 70 w 1053"/>
                <a:gd name="T75" fmla="*/ 263 h 1145"/>
                <a:gd name="T76" fmla="*/ 140 w 1053"/>
                <a:gd name="T77" fmla="*/ 354 h 1145"/>
                <a:gd name="T78" fmla="*/ 184 w 1053"/>
                <a:gd name="T79" fmla="*/ 278 h 1145"/>
                <a:gd name="T80" fmla="*/ 966 w 1053"/>
                <a:gd name="T81" fmla="*/ 323 h 1145"/>
                <a:gd name="T82" fmla="*/ 923 w 1053"/>
                <a:gd name="T83" fmla="*/ 247 h 1145"/>
                <a:gd name="T84" fmla="*/ 852 w 1053"/>
                <a:gd name="T85" fmla="*/ 338 h 1145"/>
                <a:gd name="T86" fmla="*/ 140 w 1053"/>
                <a:gd name="T87" fmla="*/ 699 h 1145"/>
                <a:gd name="T88" fmla="*/ 70 w 1053"/>
                <a:gd name="T89" fmla="*/ 790 h 1145"/>
                <a:gd name="T90" fmla="*/ 184 w 1053"/>
                <a:gd name="T91" fmla="*/ 775 h 1145"/>
                <a:gd name="T92" fmla="*/ 140 w 1053"/>
                <a:gd name="T93" fmla="*/ 699 h 1145"/>
                <a:gd name="T94" fmla="*/ 106 w 1053"/>
                <a:gd name="T95" fmla="*/ 483 h 1145"/>
                <a:gd name="T96" fmla="*/ 0 w 1053"/>
                <a:gd name="T97" fmla="*/ 526 h 1145"/>
                <a:gd name="T98" fmla="*/ 106 w 1053"/>
                <a:gd name="T99" fmla="*/ 570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53" h="1145">
                  <a:moveTo>
                    <a:pt x="606" y="1024"/>
                  </a:moveTo>
                  <a:lnTo>
                    <a:pt x="448" y="1024"/>
                  </a:lnTo>
                  <a:cubicBezTo>
                    <a:pt x="439" y="1024"/>
                    <a:pt x="432" y="1031"/>
                    <a:pt x="432" y="1040"/>
                  </a:cubicBezTo>
                  <a:lnTo>
                    <a:pt x="432" y="1076"/>
                  </a:lnTo>
                  <a:cubicBezTo>
                    <a:pt x="432" y="1079"/>
                    <a:pt x="433" y="1083"/>
                    <a:pt x="435" y="1086"/>
                  </a:cubicBezTo>
                  <a:lnTo>
                    <a:pt x="447" y="1101"/>
                  </a:lnTo>
                  <a:cubicBezTo>
                    <a:pt x="449" y="1103"/>
                    <a:pt x="452" y="1105"/>
                    <a:pt x="455" y="1106"/>
                  </a:cubicBezTo>
                  <a:cubicBezTo>
                    <a:pt x="457" y="1107"/>
                    <a:pt x="459" y="1107"/>
                    <a:pt x="462" y="1108"/>
                  </a:cubicBezTo>
                  <a:cubicBezTo>
                    <a:pt x="463" y="1108"/>
                    <a:pt x="464" y="1108"/>
                    <a:pt x="465" y="1109"/>
                  </a:cubicBezTo>
                  <a:lnTo>
                    <a:pt x="492" y="1138"/>
                  </a:lnTo>
                  <a:cubicBezTo>
                    <a:pt x="494" y="1139"/>
                    <a:pt x="496" y="1141"/>
                    <a:pt x="498" y="1142"/>
                  </a:cubicBezTo>
                  <a:cubicBezTo>
                    <a:pt x="504" y="1144"/>
                    <a:pt x="513" y="1145"/>
                    <a:pt x="523" y="1145"/>
                  </a:cubicBezTo>
                  <a:lnTo>
                    <a:pt x="525" y="1145"/>
                  </a:lnTo>
                  <a:cubicBezTo>
                    <a:pt x="542" y="1145"/>
                    <a:pt x="551" y="1142"/>
                    <a:pt x="556" y="1140"/>
                  </a:cubicBezTo>
                  <a:cubicBezTo>
                    <a:pt x="558" y="1139"/>
                    <a:pt x="560" y="1138"/>
                    <a:pt x="561" y="1137"/>
                  </a:cubicBezTo>
                  <a:cubicBezTo>
                    <a:pt x="561" y="1137"/>
                    <a:pt x="589" y="1109"/>
                    <a:pt x="590" y="1109"/>
                  </a:cubicBezTo>
                  <a:cubicBezTo>
                    <a:pt x="591" y="1108"/>
                    <a:pt x="592" y="1108"/>
                    <a:pt x="593" y="1108"/>
                  </a:cubicBezTo>
                  <a:cubicBezTo>
                    <a:pt x="595" y="1108"/>
                    <a:pt x="596" y="1108"/>
                    <a:pt x="597" y="1107"/>
                  </a:cubicBezTo>
                  <a:cubicBezTo>
                    <a:pt x="602" y="1107"/>
                    <a:pt x="606" y="1105"/>
                    <a:pt x="609" y="1101"/>
                  </a:cubicBezTo>
                  <a:lnTo>
                    <a:pt x="619" y="1086"/>
                  </a:lnTo>
                  <a:cubicBezTo>
                    <a:pt x="621" y="1083"/>
                    <a:pt x="622" y="1080"/>
                    <a:pt x="622" y="1077"/>
                  </a:cubicBezTo>
                  <a:lnTo>
                    <a:pt x="622" y="1040"/>
                  </a:lnTo>
                  <a:cubicBezTo>
                    <a:pt x="622" y="1031"/>
                    <a:pt x="615" y="1024"/>
                    <a:pt x="606" y="1024"/>
                  </a:cubicBezTo>
                  <a:close/>
                  <a:moveTo>
                    <a:pt x="527" y="240"/>
                  </a:moveTo>
                  <a:cubicBezTo>
                    <a:pt x="373" y="240"/>
                    <a:pt x="248" y="370"/>
                    <a:pt x="247" y="531"/>
                  </a:cubicBezTo>
                  <a:cubicBezTo>
                    <a:pt x="247" y="594"/>
                    <a:pt x="266" y="654"/>
                    <a:pt x="303" y="705"/>
                  </a:cubicBezTo>
                  <a:cubicBezTo>
                    <a:pt x="304" y="707"/>
                    <a:pt x="322" y="730"/>
                    <a:pt x="331" y="740"/>
                  </a:cubicBezTo>
                  <a:cubicBezTo>
                    <a:pt x="396" y="820"/>
                    <a:pt x="428" y="884"/>
                    <a:pt x="428" y="935"/>
                  </a:cubicBezTo>
                  <a:cubicBezTo>
                    <a:pt x="415" y="939"/>
                    <a:pt x="406" y="950"/>
                    <a:pt x="406" y="964"/>
                  </a:cubicBezTo>
                  <a:cubicBezTo>
                    <a:pt x="406" y="982"/>
                    <a:pt x="420" y="996"/>
                    <a:pt x="437" y="996"/>
                  </a:cubicBezTo>
                  <a:lnTo>
                    <a:pt x="617" y="996"/>
                  </a:lnTo>
                  <a:cubicBezTo>
                    <a:pt x="634" y="996"/>
                    <a:pt x="648" y="982"/>
                    <a:pt x="648" y="964"/>
                  </a:cubicBezTo>
                  <a:cubicBezTo>
                    <a:pt x="648" y="954"/>
                    <a:pt x="643" y="944"/>
                    <a:pt x="635" y="939"/>
                  </a:cubicBezTo>
                  <a:cubicBezTo>
                    <a:pt x="634" y="881"/>
                    <a:pt x="663" y="815"/>
                    <a:pt x="724" y="739"/>
                  </a:cubicBezTo>
                  <a:cubicBezTo>
                    <a:pt x="733" y="729"/>
                    <a:pt x="750" y="707"/>
                    <a:pt x="751" y="706"/>
                  </a:cubicBezTo>
                  <a:cubicBezTo>
                    <a:pt x="787" y="655"/>
                    <a:pt x="807" y="595"/>
                    <a:pt x="807" y="532"/>
                  </a:cubicBezTo>
                  <a:cubicBezTo>
                    <a:pt x="807" y="454"/>
                    <a:pt x="778" y="381"/>
                    <a:pt x="726" y="326"/>
                  </a:cubicBezTo>
                  <a:cubicBezTo>
                    <a:pt x="673" y="271"/>
                    <a:pt x="603" y="240"/>
                    <a:pt x="527" y="240"/>
                  </a:cubicBezTo>
                  <a:close/>
                  <a:moveTo>
                    <a:pt x="966" y="730"/>
                  </a:moveTo>
                  <a:lnTo>
                    <a:pt x="912" y="699"/>
                  </a:lnTo>
                  <a:cubicBezTo>
                    <a:pt x="891" y="687"/>
                    <a:pt x="864" y="694"/>
                    <a:pt x="852" y="715"/>
                  </a:cubicBezTo>
                  <a:cubicBezTo>
                    <a:pt x="840" y="736"/>
                    <a:pt x="847" y="762"/>
                    <a:pt x="868" y="775"/>
                  </a:cubicBezTo>
                  <a:lnTo>
                    <a:pt x="923" y="806"/>
                  </a:lnTo>
                  <a:cubicBezTo>
                    <a:pt x="943" y="818"/>
                    <a:pt x="970" y="811"/>
                    <a:pt x="982" y="790"/>
                  </a:cubicBezTo>
                  <a:cubicBezTo>
                    <a:pt x="994" y="769"/>
                    <a:pt x="987" y="742"/>
                    <a:pt x="966" y="730"/>
                  </a:cubicBezTo>
                  <a:close/>
                  <a:moveTo>
                    <a:pt x="338" y="200"/>
                  </a:moveTo>
                  <a:cubicBezTo>
                    <a:pt x="359" y="188"/>
                    <a:pt x="366" y="162"/>
                    <a:pt x="354" y="141"/>
                  </a:cubicBezTo>
                  <a:lnTo>
                    <a:pt x="323" y="87"/>
                  </a:lnTo>
                  <a:cubicBezTo>
                    <a:pt x="311" y="66"/>
                    <a:pt x="284" y="58"/>
                    <a:pt x="263" y="71"/>
                  </a:cubicBezTo>
                  <a:cubicBezTo>
                    <a:pt x="242" y="83"/>
                    <a:pt x="235" y="109"/>
                    <a:pt x="247" y="130"/>
                  </a:cubicBezTo>
                  <a:lnTo>
                    <a:pt x="278" y="184"/>
                  </a:lnTo>
                  <a:cubicBezTo>
                    <a:pt x="290" y="205"/>
                    <a:pt x="317" y="213"/>
                    <a:pt x="338" y="200"/>
                  </a:cubicBezTo>
                  <a:close/>
                  <a:moveTo>
                    <a:pt x="790" y="71"/>
                  </a:moveTo>
                  <a:cubicBezTo>
                    <a:pt x="769" y="58"/>
                    <a:pt x="742" y="66"/>
                    <a:pt x="730" y="87"/>
                  </a:cubicBezTo>
                  <a:lnTo>
                    <a:pt x="699" y="141"/>
                  </a:lnTo>
                  <a:cubicBezTo>
                    <a:pt x="686" y="162"/>
                    <a:pt x="694" y="188"/>
                    <a:pt x="715" y="200"/>
                  </a:cubicBezTo>
                  <a:cubicBezTo>
                    <a:pt x="735" y="213"/>
                    <a:pt x="762" y="205"/>
                    <a:pt x="774" y="184"/>
                  </a:cubicBezTo>
                  <a:lnTo>
                    <a:pt x="806" y="130"/>
                  </a:lnTo>
                  <a:cubicBezTo>
                    <a:pt x="818" y="109"/>
                    <a:pt x="811" y="83"/>
                    <a:pt x="790" y="71"/>
                  </a:cubicBezTo>
                  <a:close/>
                  <a:moveTo>
                    <a:pt x="1009" y="483"/>
                  </a:moveTo>
                  <a:lnTo>
                    <a:pt x="947" y="483"/>
                  </a:lnTo>
                  <a:cubicBezTo>
                    <a:pt x="922" y="483"/>
                    <a:pt x="903" y="502"/>
                    <a:pt x="903" y="526"/>
                  </a:cubicBezTo>
                  <a:cubicBezTo>
                    <a:pt x="903" y="551"/>
                    <a:pt x="922" y="570"/>
                    <a:pt x="947" y="570"/>
                  </a:cubicBezTo>
                  <a:lnTo>
                    <a:pt x="1009" y="570"/>
                  </a:lnTo>
                  <a:cubicBezTo>
                    <a:pt x="1033" y="570"/>
                    <a:pt x="1053" y="551"/>
                    <a:pt x="1053" y="526"/>
                  </a:cubicBezTo>
                  <a:cubicBezTo>
                    <a:pt x="1053" y="502"/>
                    <a:pt x="1033" y="483"/>
                    <a:pt x="1009" y="483"/>
                  </a:cubicBezTo>
                  <a:close/>
                  <a:moveTo>
                    <a:pt x="526" y="150"/>
                  </a:moveTo>
                  <a:cubicBezTo>
                    <a:pt x="550" y="150"/>
                    <a:pt x="570" y="130"/>
                    <a:pt x="570" y="106"/>
                  </a:cubicBezTo>
                  <a:lnTo>
                    <a:pt x="570" y="44"/>
                  </a:lnTo>
                  <a:cubicBezTo>
                    <a:pt x="570" y="20"/>
                    <a:pt x="550" y="0"/>
                    <a:pt x="526" y="0"/>
                  </a:cubicBezTo>
                  <a:cubicBezTo>
                    <a:pt x="502" y="0"/>
                    <a:pt x="483" y="20"/>
                    <a:pt x="483" y="44"/>
                  </a:cubicBezTo>
                  <a:lnTo>
                    <a:pt x="483" y="106"/>
                  </a:lnTo>
                  <a:cubicBezTo>
                    <a:pt x="483" y="130"/>
                    <a:pt x="502" y="150"/>
                    <a:pt x="526" y="150"/>
                  </a:cubicBezTo>
                  <a:close/>
                  <a:moveTo>
                    <a:pt x="184" y="278"/>
                  </a:moveTo>
                  <a:lnTo>
                    <a:pt x="130" y="247"/>
                  </a:lnTo>
                  <a:cubicBezTo>
                    <a:pt x="109" y="235"/>
                    <a:pt x="82" y="242"/>
                    <a:pt x="70" y="263"/>
                  </a:cubicBezTo>
                  <a:cubicBezTo>
                    <a:pt x="58" y="284"/>
                    <a:pt x="65" y="311"/>
                    <a:pt x="86" y="323"/>
                  </a:cubicBezTo>
                  <a:lnTo>
                    <a:pt x="140" y="354"/>
                  </a:lnTo>
                  <a:cubicBezTo>
                    <a:pt x="161" y="366"/>
                    <a:pt x="188" y="359"/>
                    <a:pt x="200" y="338"/>
                  </a:cubicBezTo>
                  <a:cubicBezTo>
                    <a:pt x="212" y="317"/>
                    <a:pt x="205" y="291"/>
                    <a:pt x="184" y="278"/>
                  </a:cubicBezTo>
                  <a:close/>
                  <a:moveTo>
                    <a:pt x="912" y="354"/>
                  </a:moveTo>
                  <a:lnTo>
                    <a:pt x="966" y="323"/>
                  </a:lnTo>
                  <a:cubicBezTo>
                    <a:pt x="987" y="311"/>
                    <a:pt x="994" y="284"/>
                    <a:pt x="982" y="263"/>
                  </a:cubicBezTo>
                  <a:cubicBezTo>
                    <a:pt x="970" y="242"/>
                    <a:pt x="943" y="235"/>
                    <a:pt x="923" y="247"/>
                  </a:cubicBezTo>
                  <a:lnTo>
                    <a:pt x="868" y="278"/>
                  </a:lnTo>
                  <a:cubicBezTo>
                    <a:pt x="847" y="291"/>
                    <a:pt x="840" y="317"/>
                    <a:pt x="852" y="338"/>
                  </a:cubicBezTo>
                  <a:cubicBezTo>
                    <a:pt x="864" y="359"/>
                    <a:pt x="891" y="366"/>
                    <a:pt x="912" y="354"/>
                  </a:cubicBezTo>
                  <a:close/>
                  <a:moveTo>
                    <a:pt x="140" y="699"/>
                  </a:moveTo>
                  <a:lnTo>
                    <a:pt x="86" y="730"/>
                  </a:lnTo>
                  <a:cubicBezTo>
                    <a:pt x="65" y="742"/>
                    <a:pt x="58" y="769"/>
                    <a:pt x="70" y="790"/>
                  </a:cubicBezTo>
                  <a:cubicBezTo>
                    <a:pt x="82" y="811"/>
                    <a:pt x="109" y="818"/>
                    <a:pt x="130" y="806"/>
                  </a:cubicBezTo>
                  <a:lnTo>
                    <a:pt x="184" y="775"/>
                  </a:lnTo>
                  <a:cubicBezTo>
                    <a:pt x="205" y="762"/>
                    <a:pt x="212" y="736"/>
                    <a:pt x="200" y="715"/>
                  </a:cubicBezTo>
                  <a:cubicBezTo>
                    <a:pt x="188" y="694"/>
                    <a:pt x="161" y="687"/>
                    <a:pt x="140" y="699"/>
                  </a:cubicBezTo>
                  <a:close/>
                  <a:moveTo>
                    <a:pt x="150" y="526"/>
                  </a:moveTo>
                  <a:cubicBezTo>
                    <a:pt x="150" y="502"/>
                    <a:pt x="130" y="483"/>
                    <a:pt x="106" y="483"/>
                  </a:cubicBezTo>
                  <a:lnTo>
                    <a:pt x="44" y="483"/>
                  </a:lnTo>
                  <a:cubicBezTo>
                    <a:pt x="19" y="483"/>
                    <a:pt x="0" y="502"/>
                    <a:pt x="0" y="526"/>
                  </a:cubicBezTo>
                  <a:cubicBezTo>
                    <a:pt x="0" y="551"/>
                    <a:pt x="19" y="570"/>
                    <a:pt x="44" y="570"/>
                  </a:cubicBezTo>
                  <a:lnTo>
                    <a:pt x="106" y="570"/>
                  </a:lnTo>
                  <a:cubicBezTo>
                    <a:pt x="130" y="570"/>
                    <a:pt x="150" y="551"/>
                    <a:pt x="150" y="526"/>
                  </a:cubicBezTo>
                  <a:close/>
                </a:path>
              </a:pathLst>
            </a:custGeom>
            <a:solidFill>
              <a:srgbClr val="F8F8F8"/>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defTabSz="1096645"/>
              <a:endParaRPr lang="zh-CN" altLang="en-US" sz="2160">
                <a:solidFill>
                  <a:prstClr val="black"/>
                </a:solidFill>
              </a:endParaRPr>
            </a:p>
          </p:txBody>
        </p:sp>
      </p:grpSp>
      <p:grpSp>
        <p:nvGrpSpPr>
          <p:cNvPr id="20" name="组合 19"/>
          <p:cNvGrpSpPr/>
          <p:nvPr/>
        </p:nvGrpSpPr>
        <p:grpSpPr>
          <a:xfrm>
            <a:off x="10116491" y="663893"/>
            <a:ext cx="679680" cy="679680"/>
            <a:chOff x="7742596" y="2492896"/>
            <a:chExt cx="864096" cy="864096"/>
          </a:xfrm>
        </p:grpSpPr>
        <p:sp>
          <p:nvSpPr>
            <p:cNvPr id="21" name="椭圆 20"/>
            <p:cNvSpPr/>
            <p:nvPr/>
          </p:nvSpPr>
          <p:spPr>
            <a:xfrm>
              <a:off x="7742596" y="2492896"/>
              <a:ext cx="864096" cy="864096"/>
            </a:xfrm>
            <a:prstGeom prst="ellipse">
              <a:avLst/>
            </a:prstGeom>
            <a:solidFill>
              <a:schemeClr val="tx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22325"/>
              <a:endParaRPr lang="zh-CN" altLang="en-US" sz="3600">
                <a:solidFill>
                  <a:prstClr val="white"/>
                </a:solidFill>
                <a:latin typeface="Calibri" panose="020F0502020204030204"/>
                <a:ea typeface="微软雅黑" panose="020B0503020204020204" pitchFamily="34" charset="-122"/>
              </a:endParaRPr>
            </a:p>
          </p:txBody>
        </p:sp>
        <p:sp>
          <p:nvSpPr>
            <p:cNvPr id="22" name="Freeform 79"/>
            <p:cNvSpPr>
              <a:spLocks noChangeAspect="1" noEditPoints="1"/>
            </p:cNvSpPr>
            <p:nvPr/>
          </p:nvSpPr>
          <p:spPr bwMode="black">
            <a:xfrm>
              <a:off x="8012942" y="2686387"/>
              <a:ext cx="344021" cy="46495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74083" tIns="37040" rIns="74083" bIns="37040" numCol="1" anchor="t" anchorCtr="0" compatLnSpc="1"/>
            <a:lstStyle/>
            <a:p>
              <a:pPr defTabSz="1096645"/>
              <a:endParaRPr lang="en-US" sz="1440">
                <a:solidFill>
                  <a:srgbClr val="FFFFFF"/>
                </a:solidFill>
                <a:latin typeface="Calibri" panose="020F0502020204030204"/>
                <a:ea typeface="幼圆" panose="02010509060101010101"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5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500" decel="50000" fill="hold">
                                          <p:stCondLst>
                                            <p:cond delay="0"/>
                                          </p:stCondLst>
                                        </p:cTn>
                                        <p:tgtEl>
                                          <p:spTgt spid="5"/>
                                        </p:tgtEl>
                                        <p:attrNameLst>
                                          <p:attrName>ppt_x</p:attrName>
                                          <p:attrName>ppt_y</p:attrName>
                                        </p:attrNameLst>
                                      </p:cBhvr>
                                    </p:animMotion>
                                    <p:animEffect transition="in" filter="fade">
                                      <p:cBhvr>
                                        <p:cTn id="9" dur="500"/>
                                        <p:tgtEl>
                                          <p:spTgt spid="5"/>
                                        </p:tgtEl>
                                      </p:cBhvr>
                                    </p:animEffect>
                                  </p:childTnLst>
                                </p:cTn>
                              </p:par>
                            </p:childTnLst>
                          </p:cTn>
                        </p:par>
                        <p:par>
                          <p:cTn id="10" fill="hold">
                            <p:stCondLst>
                              <p:cond delay="500"/>
                            </p:stCondLst>
                            <p:childTnLst>
                              <p:par>
                                <p:cTn id="11" presetID="52"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Scale>
                                      <p:cBhvr>
                                        <p:cTn id="13" dur="5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500" decel="50000" fill="hold">
                                          <p:stCondLst>
                                            <p:cond delay="0"/>
                                          </p:stCondLst>
                                        </p:cTn>
                                        <p:tgtEl>
                                          <p:spTgt spid="8"/>
                                        </p:tgtEl>
                                        <p:attrNameLst>
                                          <p:attrName>ppt_x</p:attrName>
                                          <p:attrName>ppt_y</p:attrName>
                                        </p:attrNameLst>
                                      </p:cBhvr>
                                    </p:animMotion>
                                    <p:animEffect transition="in" filter="fade">
                                      <p:cBhvr>
                                        <p:cTn id="15" dur="500"/>
                                        <p:tgtEl>
                                          <p:spTgt spid="8"/>
                                        </p:tgtEl>
                                      </p:cBhvr>
                                    </p:animEffect>
                                  </p:childTnLst>
                                </p:cTn>
                              </p:par>
                            </p:childTnLst>
                          </p:cTn>
                        </p:par>
                        <p:par>
                          <p:cTn id="16" fill="hold">
                            <p:stCondLst>
                              <p:cond delay="1000"/>
                            </p:stCondLst>
                            <p:childTnLst>
                              <p:par>
                                <p:cTn id="17" presetID="52"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Scale>
                                      <p:cBhvr>
                                        <p:cTn id="19" dur="5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500" decel="50000" fill="hold">
                                          <p:stCondLst>
                                            <p:cond delay="0"/>
                                          </p:stCondLst>
                                        </p:cTn>
                                        <p:tgtEl>
                                          <p:spTgt spid="11"/>
                                        </p:tgtEl>
                                        <p:attrNameLst>
                                          <p:attrName>ppt_x</p:attrName>
                                          <p:attrName>ppt_y</p:attrName>
                                        </p:attrNameLst>
                                      </p:cBhvr>
                                    </p:animMotion>
                                    <p:animEffect transition="in" filter="fade">
                                      <p:cBhvr>
                                        <p:cTn id="21" dur="500"/>
                                        <p:tgtEl>
                                          <p:spTgt spid="11"/>
                                        </p:tgtEl>
                                      </p:cBhvr>
                                    </p:animEffect>
                                  </p:childTnLst>
                                </p:cTn>
                              </p:par>
                            </p:childTnLst>
                          </p:cTn>
                        </p:par>
                        <p:par>
                          <p:cTn id="22" fill="hold">
                            <p:stCondLst>
                              <p:cond delay="1500"/>
                            </p:stCondLst>
                            <p:childTnLst>
                              <p:par>
                                <p:cTn id="23" presetID="52" presetClass="entr" presetSubtype="0"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Scale>
                                      <p:cBhvr>
                                        <p:cTn id="25" dur="5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 dur="500" decel="50000" fill="hold">
                                          <p:stCondLst>
                                            <p:cond delay="0"/>
                                          </p:stCondLst>
                                        </p:cTn>
                                        <p:tgtEl>
                                          <p:spTgt spid="14"/>
                                        </p:tgtEl>
                                        <p:attrNameLst>
                                          <p:attrName>ppt_x</p:attrName>
                                          <p:attrName>ppt_y</p:attrName>
                                        </p:attrNameLst>
                                      </p:cBhvr>
                                    </p:animMotion>
                                    <p:animEffect transition="in" filter="fade">
                                      <p:cBhvr>
                                        <p:cTn id="27" dur="500"/>
                                        <p:tgtEl>
                                          <p:spTgt spid="14"/>
                                        </p:tgtEl>
                                      </p:cBhvr>
                                    </p:animEffect>
                                  </p:childTnLst>
                                </p:cTn>
                              </p:par>
                            </p:childTnLst>
                          </p:cTn>
                        </p:par>
                        <p:par>
                          <p:cTn id="28" fill="hold">
                            <p:stCondLst>
                              <p:cond delay="2000"/>
                            </p:stCondLst>
                            <p:childTnLst>
                              <p:par>
                                <p:cTn id="29" presetID="52" presetClass="entr" presetSubtype="0"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Scale>
                                      <p:cBhvr>
                                        <p:cTn id="31" dur="5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500" decel="50000" fill="hold">
                                          <p:stCondLst>
                                            <p:cond delay="0"/>
                                          </p:stCondLst>
                                        </p:cTn>
                                        <p:tgtEl>
                                          <p:spTgt spid="17"/>
                                        </p:tgtEl>
                                        <p:attrNameLst>
                                          <p:attrName>ppt_x</p:attrName>
                                          <p:attrName>ppt_y</p:attrName>
                                        </p:attrNameLst>
                                      </p:cBhvr>
                                    </p:animMotion>
                                    <p:animEffect transition="in" filter="fade">
                                      <p:cBhvr>
                                        <p:cTn id="33" dur="500"/>
                                        <p:tgtEl>
                                          <p:spTgt spid="17"/>
                                        </p:tgtEl>
                                      </p:cBhvr>
                                    </p:animEffect>
                                  </p:childTnLst>
                                </p:cTn>
                              </p:par>
                            </p:childTnLst>
                          </p:cTn>
                        </p:par>
                        <p:par>
                          <p:cTn id="34" fill="hold">
                            <p:stCondLst>
                              <p:cond delay="2500"/>
                            </p:stCondLst>
                            <p:childTnLst>
                              <p:par>
                                <p:cTn id="35" presetID="52" presetClass="entr" presetSubtype="0"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Scale>
                                      <p:cBhvr>
                                        <p:cTn id="37" dur="5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500" decel="50000" fill="hold">
                                          <p:stCondLst>
                                            <p:cond delay="0"/>
                                          </p:stCondLst>
                                        </p:cTn>
                                        <p:tgtEl>
                                          <p:spTgt spid="20"/>
                                        </p:tgtEl>
                                        <p:attrNameLst>
                                          <p:attrName>ppt_x</p:attrName>
                                          <p:attrName>ppt_y</p:attrName>
                                        </p:attrNameLst>
                                      </p:cBhvr>
                                    </p:animMotion>
                                    <p:animEffect transition="in" filter="fade">
                                      <p:cBhvr>
                                        <p:cTn id="39" dur="500"/>
                                        <p:tgtEl>
                                          <p:spTgt spid="20"/>
                                        </p:tgtEl>
                                      </p:cBhvr>
                                    </p:animEffect>
                                  </p:childTnLst>
                                </p:cTn>
                              </p:par>
                            </p:childTnLst>
                          </p:cTn>
                        </p:par>
                        <p:par>
                          <p:cTn id="40" fill="hold">
                            <p:stCondLst>
                              <p:cond delay="3000"/>
                            </p:stCondLst>
                            <p:childTnLst>
                              <p:par>
                                <p:cTn id="41" presetID="12" presetClass="entr" presetSubtype="4" fill="hold" nodeType="afterEffect">
                                  <p:stCondLst>
                                    <p:cond delay="0"/>
                                  </p:stCondLst>
                                  <p:childTnLst>
                                    <p:set>
                                      <p:cBhvr>
                                        <p:cTn id="42" dur="1" fill="hold">
                                          <p:stCondLst>
                                            <p:cond delay="0"/>
                                          </p:stCondLst>
                                        </p:cTn>
                                        <p:tgtEl>
                                          <p:spTgt spid="4">
                                            <p:txEl>
                                              <p:pRg st="0" end="0"/>
                                            </p:txEl>
                                          </p:spTgt>
                                        </p:tgtEl>
                                        <p:attrNameLst>
                                          <p:attrName>style.visibility</p:attrName>
                                        </p:attrNameLst>
                                      </p:cBhvr>
                                      <p:to>
                                        <p:strVal val="visible"/>
                                      </p:to>
                                    </p:set>
                                    <p:anim calcmode="lin" valueType="num">
                                      <p:cBhvr additive="base">
                                        <p:cTn id="43" dur="10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44" dur="1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rot="16200000">
            <a:off x="3559939" y="1870714"/>
            <a:ext cx="3901440" cy="2726055"/>
          </a:xfrm>
          <a:custGeom>
            <a:avLst/>
            <a:gdLst>
              <a:gd name="connsiteX0" fmla="*/ 1030079 w 2883578"/>
              <a:gd name="connsiteY0" fmla="*/ 0 h 2418446"/>
              <a:gd name="connsiteX1" fmla="*/ 1053716 w 2883578"/>
              <a:gd name="connsiteY1" fmla="*/ 43547 h 2418446"/>
              <a:gd name="connsiteX2" fmla="*/ 1441789 w 2883578"/>
              <a:gd name="connsiteY2" fmla="*/ 249884 h 2418446"/>
              <a:gd name="connsiteX3" fmla="*/ 1829862 w 2883578"/>
              <a:gd name="connsiteY3" fmla="*/ 43547 h 2418446"/>
              <a:gd name="connsiteX4" fmla="*/ 1853499 w 2883578"/>
              <a:gd name="connsiteY4" fmla="*/ 0 h 2418446"/>
              <a:gd name="connsiteX5" fmla="*/ 2883578 w 2883578"/>
              <a:gd name="connsiteY5" fmla="*/ 2418446 h 2418446"/>
              <a:gd name="connsiteX6" fmla="*/ 0 w 2883578"/>
              <a:gd name="connsiteY6" fmla="*/ 2418446 h 2418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3578" h="2418446">
                <a:moveTo>
                  <a:pt x="1030079" y="0"/>
                </a:moveTo>
                <a:lnTo>
                  <a:pt x="1053716" y="43547"/>
                </a:lnTo>
                <a:cubicBezTo>
                  <a:pt x="1137819" y="168036"/>
                  <a:pt x="1280246" y="249884"/>
                  <a:pt x="1441789" y="249884"/>
                </a:cubicBezTo>
                <a:cubicBezTo>
                  <a:pt x="1603332" y="249884"/>
                  <a:pt x="1745759" y="168036"/>
                  <a:pt x="1829862" y="43547"/>
                </a:cubicBezTo>
                <a:lnTo>
                  <a:pt x="1853499" y="0"/>
                </a:lnTo>
                <a:lnTo>
                  <a:pt x="2883578" y="2418446"/>
                </a:lnTo>
                <a:lnTo>
                  <a:pt x="0" y="2418446"/>
                </a:lnTo>
                <a:close/>
              </a:path>
            </a:pathLst>
          </a:custGeom>
          <a:gradFill flip="none" rotWithShape="1">
            <a:gsLst>
              <a:gs pos="0">
                <a:schemeClr val="tx2">
                  <a:lumMod val="75000"/>
                </a:schemeClr>
              </a:gs>
              <a:gs pos="100000">
                <a:sysClr val="window" lastClr="FFFFFF">
                  <a:alpha val="0"/>
                </a:sysClr>
              </a:gs>
            </a:gsLst>
            <a:lin ang="5400000" scaled="0"/>
            <a:tileRect/>
          </a:gradFill>
          <a:ln w="12700" cap="flat" cmpd="sng" algn="ctr">
            <a:noFill/>
            <a:prstDash val="solid"/>
            <a:miter lim="800000"/>
          </a:ln>
          <a:effectLst/>
        </p:spPr>
        <p:txBody>
          <a:bodyPr lIns="950171" tIns="54851" rIns="950171" bIns="54851" anchor="ctr"/>
          <a:lstStyle/>
          <a:p>
            <a:pPr algn="ctr" defTabSz="1096645">
              <a:lnSpc>
                <a:spcPct val="130000"/>
              </a:lnSpc>
              <a:defRPr/>
            </a:pPr>
            <a:endParaRPr lang="zh-CN" altLang="en-US" sz="2160" kern="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nvGrpSpPr>
          <p:cNvPr id="21" name="组合 20"/>
          <p:cNvGrpSpPr/>
          <p:nvPr/>
        </p:nvGrpSpPr>
        <p:grpSpPr>
          <a:xfrm>
            <a:off x="547370" y="2224947"/>
            <a:ext cx="4708715" cy="1929956"/>
            <a:chOff x="0" y="1996995"/>
            <a:chExt cx="3923928" cy="1608297"/>
          </a:xfrm>
        </p:grpSpPr>
        <p:sp>
          <p:nvSpPr>
            <p:cNvPr id="22" name="矩形 21"/>
            <p:cNvSpPr/>
            <p:nvPr/>
          </p:nvSpPr>
          <p:spPr>
            <a:xfrm>
              <a:off x="0" y="2095384"/>
              <a:ext cx="2948360" cy="14616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2160">
                <a:solidFill>
                  <a:prstClr val="white"/>
                </a:solidFill>
                <a:latin typeface="微软雅黑" panose="020B0503020204020204" pitchFamily="34" charset="-122"/>
                <a:ea typeface="微软雅黑" panose="020B0503020204020204" pitchFamily="34" charset="-122"/>
              </a:endParaRPr>
            </a:p>
          </p:txBody>
        </p:sp>
        <p:sp>
          <p:nvSpPr>
            <p:cNvPr id="23" name="椭圆 22"/>
            <p:cNvSpPr/>
            <p:nvPr/>
          </p:nvSpPr>
          <p:spPr>
            <a:xfrm>
              <a:off x="2317378" y="1996995"/>
              <a:ext cx="1606550" cy="1608297"/>
            </a:xfrm>
            <a:prstGeom prst="ellipse">
              <a:avLst/>
            </a:prstGeom>
            <a:solidFill>
              <a:schemeClr val="bg1"/>
            </a:solidFill>
            <a:ln w="76200" cap="flat" cmpd="sng" algn="ctr">
              <a:noFill/>
              <a:prstDash val="solid"/>
              <a:miter lim="800000"/>
            </a:ln>
            <a:effectLst/>
          </p:spPr>
          <p:txBody>
            <a:bodyPr anchor="ctr"/>
            <a:lstStyle/>
            <a:p>
              <a:pPr algn="ctr" defTabSz="1096645">
                <a:lnSpc>
                  <a:spcPct val="130000"/>
                </a:lnSpc>
                <a:defRPr/>
              </a:pPr>
              <a:endParaRPr lang="zh-CN" altLang="en-US" sz="2880" b="1" kern="0" dirty="0">
                <a:solidFill>
                  <a:prstClr val="white"/>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1" y="6523012"/>
            <a:ext cx="12192001" cy="362511"/>
            <a:chOff x="-480925" y="5435830"/>
            <a:chExt cx="9618457" cy="302092"/>
          </a:xfrm>
          <a:solidFill>
            <a:schemeClr val="tx2">
              <a:lumMod val="75000"/>
            </a:schemeClr>
          </a:solidFill>
        </p:grpSpPr>
        <p:sp>
          <p:nvSpPr>
            <p:cNvPr id="26" name="矩形 25"/>
            <p:cNvSpPr/>
            <p:nvPr/>
          </p:nvSpPr>
          <p:spPr>
            <a:xfrm>
              <a:off x="-480925" y="5435830"/>
              <a:ext cx="2322547" cy="3020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2160" dirty="0">
                <a:solidFill>
                  <a:prstClr val="white"/>
                </a:solidFill>
                <a:latin typeface="微软雅黑" panose="020B0503020204020204" pitchFamily="34" charset="-122"/>
                <a:ea typeface="微软雅黑" panose="020B0503020204020204" pitchFamily="34" charset="-122"/>
              </a:endParaRPr>
            </a:p>
          </p:txBody>
        </p:sp>
        <p:sp>
          <p:nvSpPr>
            <p:cNvPr id="27" name="矩形 26"/>
            <p:cNvSpPr/>
            <p:nvPr/>
          </p:nvSpPr>
          <p:spPr>
            <a:xfrm>
              <a:off x="5471931" y="5435836"/>
              <a:ext cx="1841623" cy="3020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2160">
                <a:solidFill>
                  <a:prstClr val="white"/>
                </a:solidFill>
                <a:latin typeface="微软雅黑" panose="020B0503020204020204" pitchFamily="34" charset="-122"/>
                <a:ea typeface="微软雅黑" panose="020B0503020204020204" pitchFamily="34" charset="-122"/>
              </a:endParaRPr>
            </a:p>
          </p:txBody>
        </p:sp>
        <p:sp>
          <p:nvSpPr>
            <p:cNvPr id="28" name="矩形 27"/>
            <p:cNvSpPr/>
            <p:nvPr/>
          </p:nvSpPr>
          <p:spPr>
            <a:xfrm>
              <a:off x="1823977" y="5435836"/>
              <a:ext cx="1841623" cy="3020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2160">
                <a:solidFill>
                  <a:prstClr val="white"/>
                </a:solidFill>
                <a:latin typeface="微软雅黑" panose="020B0503020204020204" pitchFamily="34" charset="-122"/>
                <a:ea typeface="微软雅黑" panose="020B0503020204020204" pitchFamily="34" charset="-122"/>
              </a:endParaRPr>
            </a:p>
          </p:txBody>
        </p:sp>
        <p:sp>
          <p:nvSpPr>
            <p:cNvPr id="29" name="矩形 28"/>
            <p:cNvSpPr/>
            <p:nvPr/>
          </p:nvSpPr>
          <p:spPr>
            <a:xfrm>
              <a:off x="3647954" y="5435836"/>
              <a:ext cx="1841623" cy="3020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2160">
                <a:solidFill>
                  <a:prstClr val="white"/>
                </a:solidFill>
                <a:latin typeface="微软雅黑" panose="020B0503020204020204" pitchFamily="34" charset="-122"/>
                <a:ea typeface="微软雅黑" panose="020B0503020204020204" pitchFamily="34" charset="-122"/>
              </a:endParaRPr>
            </a:p>
          </p:txBody>
        </p:sp>
        <p:sp>
          <p:nvSpPr>
            <p:cNvPr id="30" name="矩形 29"/>
            <p:cNvSpPr/>
            <p:nvPr/>
          </p:nvSpPr>
          <p:spPr>
            <a:xfrm>
              <a:off x="7295909" y="5435836"/>
              <a:ext cx="1841623" cy="3020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2160">
                <a:solidFill>
                  <a:prstClr val="white"/>
                </a:solidFill>
                <a:latin typeface="微软雅黑" panose="020B0503020204020204" pitchFamily="34" charset="-122"/>
                <a:ea typeface="微软雅黑" panose="020B0503020204020204" pitchFamily="34" charset="-122"/>
              </a:endParaRPr>
            </a:p>
          </p:txBody>
        </p:sp>
      </p:grpSp>
      <p:sp>
        <p:nvSpPr>
          <p:cNvPr id="37" name="矩形 36"/>
          <p:cNvSpPr/>
          <p:nvPr/>
        </p:nvSpPr>
        <p:spPr>
          <a:xfrm>
            <a:off x="1420802" y="2912928"/>
            <a:ext cx="958930" cy="553972"/>
          </a:xfrm>
          <a:prstGeom prst="rect">
            <a:avLst/>
          </a:prstGeom>
        </p:spPr>
        <p:txBody>
          <a:bodyPr wrap="none" lIns="109703" tIns="54851" rIns="109703" bIns="54851">
            <a:spAutoFit/>
          </a:bodyPr>
          <a:lstStyle/>
          <a:p>
            <a:pPr algn="ctr" defTabSz="822325"/>
            <a:r>
              <a:rPr lang="zh-CN" altLang="en-US" sz="2880" b="1" dirty="0">
                <a:solidFill>
                  <a:prstClr val="white"/>
                </a:solidFill>
                <a:latin typeface="微软雅黑" panose="020B0503020204020204" pitchFamily="34" charset="-122"/>
                <a:ea typeface="微软雅黑" panose="020B0503020204020204" pitchFamily="34" charset="-122"/>
              </a:rPr>
              <a:t>绪论</a:t>
            </a:r>
          </a:p>
        </p:txBody>
      </p:sp>
    </p:spTree>
  </p:cSld>
  <p:clrMapOvr>
    <a:masterClrMapping/>
  </p:clrMapOvr>
  <mc:AlternateContent xmlns:mc="http://schemas.openxmlformats.org/markup-compatibility/2006" xmlns:p14="http://schemas.microsoft.com/office/powerpoint/2010/main">
    <mc:Choice Requires="p14">
      <p:transition spd="slow" p14:dur="1600" advClick="0" advTm="8500">
        <p:blinds dir="vert"/>
      </p:transition>
    </mc:Choice>
    <mc:Fallback xmlns="">
      <p:transition spd="slow" advClick="0" advTm="85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p:cTn id="11" dur="500" fill="hold"/>
                                        <p:tgtEl>
                                          <p:spTgt spid="37"/>
                                        </p:tgtEl>
                                        <p:attrNameLst>
                                          <p:attrName>ppt_w</p:attrName>
                                        </p:attrNameLst>
                                      </p:cBhvr>
                                      <p:tavLst>
                                        <p:tav tm="0">
                                          <p:val>
                                            <p:fltVal val="0"/>
                                          </p:val>
                                        </p:tav>
                                        <p:tav tm="100000">
                                          <p:val>
                                            <p:strVal val="#ppt_w"/>
                                          </p:val>
                                        </p:tav>
                                      </p:tavLst>
                                    </p:anim>
                                    <p:anim calcmode="lin" valueType="num">
                                      <p:cBhvr>
                                        <p:cTn id="12" dur="500" fill="hold"/>
                                        <p:tgtEl>
                                          <p:spTgt spid="37"/>
                                        </p:tgtEl>
                                        <p:attrNameLst>
                                          <p:attrName>ppt_h</p:attrName>
                                        </p:attrNameLst>
                                      </p:cBhvr>
                                      <p:tavLst>
                                        <p:tav tm="0">
                                          <p:val>
                                            <p:fltVal val="0"/>
                                          </p:val>
                                        </p:tav>
                                        <p:tav tm="100000">
                                          <p:val>
                                            <p:strVal val="#ppt_h"/>
                                          </p:val>
                                        </p:tav>
                                      </p:tavLst>
                                    </p:anim>
                                    <p:animEffect transition="in" filter="fade">
                                      <p:cBhvr>
                                        <p:cTn id="13" dur="500"/>
                                        <p:tgtEl>
                                          <p:spTgt spid="37"/>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863382" y="1253555"/>
            <a:ext cx="418625" cy="480060"/>
            <a:chOff x="5211482" y="630575"/>
            <a:chExt cx="348854" cy="400050"/>
          </a:xfrm>
        </p:grpSpPr>
        <p:sp>
          <p:nvSpPr>
            <p:cNvPr id="4" name="Freeform 74"/>
            <p:cNvSpPr/>
            <p:nvPr/>
          </p:nvSpPr>
          <p:spPr bwMode="auto">
            <a:xfrm>
              <a:off x="5211482" y="630575"/>
              <a:ext cx="348854" cy="400050"/>
            </a:xfrm>
            <a:custGeom>
              <a:avLst/>
              <a:gdLst>
                <a:gd name="T0" fmla="*/ 0 w 293"/>
                <a:gd name="T1" fmla="*/ 85 h 336"/>
                <a:gd name="T2" fmla="*/ 144 w 293"/>
                <a:gd name="T3" fmla="*/ 0 h 336"/>
                <a:gd name="T4" fmla="*/ 291 w 293"/>
                <a:gd name="T5" fmla="*/ 80 h 336"/>
                <a:gd name="T6" fmla="*/ 293 w 293"/>
                <a:gd name="T7" fmla="*/ 249 h 336"/>
                <a:gd name="T8" fmla="*/ 149 w 293"/>
                <a:gd name="T9" fmla="*/ 336 h 336"/>
                <a:gd name="T10" fmla="*/ 2 w 293"/>
                <a:gd name="T11" fmla="*/ 253 h 336"/>
                <a:gd name="T12" fmla="*/ 0 w 293"/>
                <a:gd name="T13" fmla="*/ 85 h 336"/>
              </a:gdLst>
              <a:ahLst/>
              <a:cxnLst>
                <a:cxn ang="0">
                  <a:pos x="T0" y="T1"/>
                </a:cxn>
                <a:cxn ang="0">
                  <a:pos x="T2" y="T3"/>
                </a:cxn>
                <a:cxn ang="0">
                  <a:pos x="T4" y="T5"/>
                </a:cxn>
                <a:cxn ang="0">
                  <a:pos x="T6" y="T7"/>
                </a:cxn>
                <a:cxn ang="0">
                  <a:pos x="T8" y="T9"/>
                </a:cxn>
                <a:cxn ang="0">
                  <a:pos x="T10" y="T11"/>
                </a:cxn>
                <a:cxn ang="0">
                  <a:pos x="T12" y="T13"/>
                </a:cxn>
              </a:cxnLst>
              <a:rect l="0" t="0" r="r" b="b"/>
              <a:pathLst>
                <a:path w="293" h="336">
                  <a:moveTo>
                    <a:pt x="0" y="85"/>
                  </a:moveTo>
                  <a:lnTo>
                    <a:pt x="144" y="0"/>
                  </a:lnTo>
                  <a:lnTo>
                    <a:pt x="291" y="80"/>
                  </a:lnTo>
                  <a:lnTo>
                    <a:pt x="293" y="249"/>
                  </a:lnTo>
                  <a:lnTo>
                    <a:pt x="149" y="336"/>
                  </a:lnTo>
                  <a:lnTo>
                    <a:pt x="2" y="253"/>
                  </a:lnTo>
                  <a:lnTo>
                    <a:pt x="0" y="85"/>
                  </a:lnTo>
                  <a:close/>
                </a:path>
              </a:pathLst>
            </a:custGeom>
            <a:solidFill>
              <a:schemeClr val="bg1">
                <a:lumMod val="75000"/>
              </a:schemeClr>
            </a:solidFill>
            <a:ln>
              <a:noFill/>
            </a:ln>
          </p:spPr>
          <p:txBody>
            <a:bodyPr vert="horz" wrap="square" lIns="82296" tIns="41148" rIns="82296" bIns="41148" numCol="1" anchor="t" anchorCtr="0" compatLnSpc="1"/>
            <a:lstStyle/>
            <a:p>
              <a:pPr defTabSz="1096645"/>
              <a:endParaRPr lang="zh-CN" altLang="en-US" sz="2160">
                <a:solidFill>
                  <a:prstClr val="black"/>
                </a:solidFill>
                <a:latin typeface="Calibri" panose="020F0502020204030204"/>
                <a:ea typeface="幼圆" panose="02010509060101010101" charset="-122"/>
              </a:endParaRPr>
            </a:p>
          </p:txBody>
        </p:sp>
        <p:grpSp>
          <p:nvGrpSpPr>
            <p:cNvPr id="5" name="组合 4"/>
            <p:cNvGrpSpPr/>
            <p:nvPr/>
          </p:nvGrpSpPr>
          <p:grpSpPr>
            <a:xfrm>
              <a:off x="5275776" y="721063"/>
              <a:ext cx="217885" cy="194072"/>
              <a:chOff x="10034270" y="674688"/>
              <a:chExt cx="290513" cy="258763"/>
            </a:xfrm>
          </p:grpSpPr>
          <p:sp>
            <p:nvSpPr>
              <p:cNvPr id="6" name="Freeform 75"/>
              <p:cNvSpPr/>
              <p:nvPr/>
            </p:nvSpPr>
            <p:spPr bwMode="auto">
              <a:xfrm>
                <a:off x="10061258" y="722313"/>
                <a:ext cx="239713" cy="211138"/>
              </a:xfrm>
              <a:custGeom>
                <a:avLst/>
                <a:gdLst>
                  <a:gd name="T0" fmla="*/ 34 w 64"/>
                  <a:gd name="T1" fmla="*/ 1 h 56"/>
                  <a:gd name="T2" fmla="*/ 28 w 64"/>
                  <a:gd name="T3" fmla="*/ 1 h 56"/>
                  <a:gd name="T4" fmla="*/ 3 w 64"/>
                  <a:gd name="T5" fmla="*/ 16 h 56"/>
                  <a:gd name="T6" fmla="*/ 0 w 64"/>
                  <a:gd name="T7" fmla="*/ 21 h 56"/>
                  <a:gd name="T8" fmla="*/ 0 w 64"/>
                  <a:gd name="T9" fmla="*/ 53 h 56"/>
                  <a:gd name="T10" fmla="*/ 4 w 64"/>
                  <a:gd name="T11" fmla="*/ 56 h 56"/>
                  <a:gd name="T12" fmla="*/ 19 w 64"/>
                  <a:gd name="T13" fmla="*/ 56 h 56"/>
                  <a:gd name="T14" fmla="*/ 22 w 64"/>
                  <a:gd name="T15" fmla="*/ 53 h 56"/>
                  <a:gd name="T16" fmla="*/ 22 w 64"/>
                  <a:gd name="T17" fmla="*/ 38 h 56"/>
                  <a:gd name="T18" fmla="*/ 26 w 64"/>
                  <a:gd name="T19" fmla="*/ 35 h 56"/>
                  <a:gd name="T20" fmla="*/ 39 w 64"/>
                  <a:gd name="T21" fmla="*/ 35 h 56"/>
                  <a:gd name="T22" fmla="*/ 42 w 64"/>
                  <a:gd name="T23" fmla="*/ 38 h 56"/>
                  <a:gd name="T24" fmla="*/ 42 w 64"/>
                  <a:gd name="T25" fmla="*/ 53 h 56"/>
                  <a:gd name="T26" fmla="*/ 46 w 64"/>
                  <a:gd name="T27" fmla="*/ 56 h 56"/>
                  <a:gd name="T28" fmla="*/ 60 w 64"/>
                  <a:gd name="T29" fmla="*/ 56 h 56"/>
                  <a:gd name="T30" fmla="*/ 64 w 64"/>
                  <a:gd name="T31" fmla="*/ 53 h 56"/>
                  <a:gd name="T32" fmla="*/ 64 w 64"/>
                  <a:gd name="T33" fmla="*/ 21 h 56"/>
                  <a:gd name="T34" fmla="*/ 61 w 64"/>
                  <a:gd name="T35" fmla="*/ 16 h 56"/>
                  <a:gd name="T36" fmla="*/ 34 w 64"/>
                  <a:gd name="T37" fmla="*/ 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56">
                    <a:moveTo>
                      <a:pt x="34" y="1"/>
                    </a:moveTo>
                    <a:cubicBezTo>
                      <a:pt x="33" y="0"/>
                      <a:pt x="30" y="0"/>
                      <a:pt x="28" y="1"/>
                    </a:cubicBezTo>
                    <a:cubicBezTo>
                      <a:pt x="3" y="16"/>
                      <a:pt x="3" y="16"/>
                      <a:pt x="3" y="16"/>
                    </a:cubicBezTo>
                    <a:cubicBezTo>
                      <a:pt x="2" y="17"/>
                      <a:pt x="0" y="19"/>
                      <a:pt x="0" y="21"/>
                    </a:cubicBezTo>
                    <a:cubicBezTo>
                      <a:pt x="0" y="53"/>
                      <a:pt x="0" y="53"/>
                      <a:pt x="0" y="53"/>
                    </a:cubicBezTo>
                    <a:cubicBezTo>
                      <a:pt x="0" y="54"/>
                      <a:pt x="2" y="56"/>
                      <a:pt x="4" y="56"/>
                    </a:cubicBezTo>
                    <a:cubicBezTo>
                      <a:pt x="19" y="56"/>
                      <a:pt x="19" y="56"/>
                      <a:pt x="19" y="56"/>
                    </a:cubicBezTo>
                    <a:cubicBezTo>
                      <a:pt x="21" y="56"/>
                      <a:pt x="22" y="54"/>
                      <a:pt x="22" y="53"/>
                    </a:cubicBezTo>
                    <a:cubicBezTo>
                      <a:pt x="22" y="38"/>
                      <a:pt x="22" y="38"/>
                      <a:pt x="22" y="38"/>
                    </a:cubicBezTo>
                    <a:cubicBezTo>
                      <a:pt x="22" y="36"/>
                      <a:pt x="24" y="35"/>
                      <a:pt x="26" y="35"/>
                    </a:cubicBezTo>
                    <a:cubicBezTo>
                      <a:pt x="39" y="35"/>
                      <a:pt x="39" y="35"/>
                      <a:pt x="39" y="35"/>
                    </a:cubicBezTo>
                    <a:cubicBezTo>
                      <a:pt x="40" y="35"/>
                      <a:pt x="42" y="36"/>
                      <a:pt x="42" y="38"/>
                    </a:cubicBezTo>
                    <a:cubicBezTo>
                      <a:pt x="42" y="53"/>
                      <a:pt x="42" y="53"/>
                      <a:pt x="42" y="53"/>
                    </a:cubicBezTo>
                    <a:cubicBezTo>
                      <a:pt x="42" y="54"/>
                      <a:pt x="44" y="56"/>
                      <a:pt x="46" y="56"/>
                    </a:cubicBezTo>
                    <a:cubicBezTo>
                      <a:pt x="60" y="56"/>
                      <a:pt x="60" y="56"/>
                      <a:pt x="60" y="56"/>
                    </a:cubicBezTo>
                    <a:cubicBezTo>
                      <a:pt x="62" y="56"/>
                      <a:pt x="64" y="54"/>
                      <a:pt x="64" y="53"/>
                    </a:cubicBezTo>
                    <a:cubicBezTo>
                      <a:pt x="64" y="21"/>
                      <a:pt x="64" y="21"/>
                      <a:pt x="64" y="21"/>
                    </a:cubicBezTo>
                    <a:cubicBezTo>
                      <a:pt x="64" y="19"/>
                      <a:pt x="62" y="17"/>
                      <a:pt x="61" y="16"/>
                    </a:cubicBezTo>
                    <a:lnTo>
                      <a:pt x="34" y="1"/>
                    </a:lnTo>
                    <a:close/>
                  </a:path>
                </a:pathLst>
              </a:custGeom>
              <a:solidFill>
                <a:srgbClr val="F0EFEF"/>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096645"/>
                <a:endParaRPr lang="zh-CN" altLang="en-US" sz="2160">
                  <a:solidFill>
                    <a:prstClr val="black"/>
                  </a:solidFill>
                  <a:latin typeface="Calibri" panose="020F0502020204030204"/>
                  <a:ea typeface="幼圆" panose="02010509060101010101" charset="-122"/>
                </a:endParaRPr>
              </a:p>
            </p:txBody>
          </p:sp>
          <p:sp>
            <p:nvSpPr>
              <p:cNvPr id="7" name="Freeform 76"/>
              <p:cNvSpPr/>
              <p:nvPr/>
            </p:nvSpPr>
            <p:spPr bwMode="auto">
              <a:xfrm>
                <a:off x="10034270" y="674688"/>
                <a:ext cx="290513" cy="96838"/>
              </a:xfrm>
              <a:custGeom>
                <a:avLst/>
                <a:gdLst>
                  <a:gd name="T0" fmla="*/ 76 w 77"/>
                  <a:gd name="T1" fmla="*/ 25 h 26"/>
                  <a:gd name="T2" fmla="*/ 72 w 77"/>
                  <a:gd name="T3" fmla="*/ 25 h 26"/>
                  <a:gd name="T4" fmla="*/ 41 w 77"/>
                  <a:gd name="T5" fmla="*/ 7 h 26"/>
                  <a:gd name="T6" fmla="*/ 35 w 77"/>
                  <a:gd name="T7" fmla="*/ 7 h 26"/>
                  <a:gd name="T8" fmla="*/ 5 w 77"/>
                  <a:gd name="T9" fmla="*/ 25 h 26"/>
                  <a:gd name="T10" fmla="*/ 1 w 77"/>
                  <a:gd name="T11" fmla="*/ 25 h 26"/>
                  <a:gd name="T12" fmla="*/ 3 w 77"/>
                  <a:gd name="T13" fmla="*/ 21 h 26"/>
                  <a:gd name="T14" fmla="*/ 35 w 77"/>
                  <a:gd name="T15" fmla="*/ 2 h 26"/>
                  <a:gd name="T16" fmla="*/ 41 w 77"/>
                  <a:gd name="T17" fmla="*/ 1 h 26"/>
                  <a:gd name="T18" fmla="*/ 75 w 77"/>
                  <a:gd name="T19" fmla="*/ 21 h 26"/>
                  <a:gd name="T20" fmla="*/ 76 w 77"/>
                  <a:gd name="T21"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26">
                    <a:moveTo>
                      <a:pt x="76" y="25"/>
                    </a:moveTo>
                    <a:cubicBezTo>
                      <a:pt x="76" y="26"/>
                      <a:pt x="74" y="26"/>
                      <a:pt x="72" y="25"/>
                    </a:cubicBezTo>
                    <a:cubicBezTo>
                      <a:pt x="41" y="7"/>
                      <a:pt x="41" y="7"/>
                      <a:pt x="41" y="7"/>
                    </a:cubicBezTo>
                    <a:cubicBezTo>
                      <a:pt x="39" y="6"/>
                      <a:pt x="37" y="6"/>
                      <a:pt x="35" y="7"/>
                    </a:cubicBezTo>
                    <a:cubicBezTo>
                      <a:pt x="5" y="25"/>
                      <a:pt x="5" y="25"/>
                      <a:pt x="5" y="25"/>
                    </a:cubicBezTo>
                    <a:cubicBezTo>
                      <a:pt x="4" y="26"/>
                      <a:pt x="2" y="26"/>
                      <a:pt x="1" y="25"/>
                    </a:cubicBezTo>
                    <a:cubicBezTo>
                      <a:pt x="0" y="24"/>
                      <a:pt x="1" y="22"/>
                      <a:pt x="3" y="21"/>
                    </a:cubicBezTo>
                    <a:cubicBezTo>
                      <a:pt x="35" y="2"/>
                      <a:pt x="35" y="2"/>
                      <a:pt x="35" y="2"/>
                    </a:cubicBezTo>
                    <a:cubicBezTo>
                      <a:pt x="37" y="1"/>
                      <a:pt x="39" y="0"/>
                      <a:pt x="41" y="1"/>
                    </a:cubicBezTo>
                    <a:cubicBezTo>
                      <a:pt x="75" y="21"/>
                      <a:pt x="75" y="21"/>
                      <a:pt x="75" y="21"/>
                    </a:cubicBezTo>
                    <a:cubicBezTo>
                      <a:pt x="76" y="22"/>
                      <a:pt x="77" y="24"/>
                      <a:pt x="76" y="25"/>
                    </a:cubicBezTo>
                    <a:close/>
                  </a:path>
                </a:pathLst>
              </a:custGeom>
              <a:solidFill>
                <a:srgbClr val="F0EFEF"/>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096645"/>
                <a:endParaRPr lang="zh-CN" altLang="en-US" sz="2160">
                  <a:solidFill>
                    <a:prstClr val="black"/>
                  </a:solidFill>
                  <a:latin typeface="Calibri" panose="020F0502020204030204"/>
                  <a:ea typeface="幼圆" panose="02010509060101010101" charset="-122"/>
                </a:endParaRPr>
              </a:p>
            </p:txBody>
          </p:sp>
        </p:grpSp>
      </p:grpSp>
      <p:grpSp>
        <p:nvGrpSpPr>
          <p:cNvPr id="8" name="组合 7"/>
          <p:cNvGrpSpPr/>
          <p:nvPr/>
        </p:nvGrpSpPr>
        <p:grpSpPr>
          <a:xfrm>
            <a:off x="8188940" y="4536115"/>
            <a:ext cx="420053" cy="480060"/>
            <a:chOff x="6316116" y="3366042"/>
            <a:chExt cx="350044" cy="400050"/>
          </a:xfrm>
        </p:grpSpPr>
        <p:sp>
          <p:nvSpPr>
            <p:cNvPr id="9" name="Freeform 77"/>
            <p:cNvSpPr/>
            <p:nvPr/>
          </p:nvSpPr>
          <p:spPr bwMode="auto">
            <a:xfrm>
              <a:off x="6316116" y="3366042"/>
              <a:ext cx="350044" cy="400050"/>
            </a:xfrm>
            <a:custGeom>
              <a:avLst/>
              <a:gdLst>
                <a:gd name="T0" fmla="*/ 0 w 294"/>
                <a:gd name="T1" fmla="*/ 87 h 336"/>
                <a:gd name="T2" fmla="*/ 145 w 294"/>
                <a:gd name="T3" fmla="*/ 0 h 336"/>
                <a:gd name="T4" fmla="*/ 292 w 294"/>
                <a:gd name="T5" fmla="*/ 82 h 336"/>
                <a:gd name="T6" fmla="*/ 294 w 294"/>
                <a:gd name="T7" fmla="*/ 250 h 336"/>
                <a:gd name="T8" fmla="*/ 152 w 294"/>
                <a:gd name="T9" fmla="*/ 336 h 336"/>
                <a:gd name="T10" fmla="*/ 5 w 294"/>
                <a:gd name="T11" fmla="*/ 255 h 336"/>
                <a:gd name="T12" fmla="*/ 0 w 294"/>
                <a:gd name="T13" fmla="*/ 87 h 336"/>
              </a:gdLst>
              <a:ahLst/>
              <a:cxnLst>
                <a:cxn ang="0">
                  <a:pos x="T0" y="T1"/>
                </a:cxn>
                <a:cxn ang="0">
                  <a:pos x="T2" y="T3"/>
                </a:cxn>
                <a:cxn ang="0">
                  <a:pos x="T4" y="T5"/>
                </a:cxn>
                <a:cxn ang="0">
                  <a:pos x="T6" y="T7"/>
                </a:cxn>
                <a:cxn ang="0">
                  <a:pos x="T8" y="T9"/>
                </a:cxn>
                <a:cxn ang="0">
                  <a:pos x="T10" y="T11"/>
                </a:cxn>
                <a:cxn ang="0">
                  <a:pos x="T12" y="T13"/>
                </a:cxn>
              </a:cxnLst>
              <a:rect l="0" t="0" r="r" b="b"/>
              <a:pathLst>
                <a:path w="294" h="336">
                  <a:moveTo>
                    <a:pt x="0" y="87"/>
                  </a:moveTo>
                  <a:lnTo>
                    <a:pt x="145" y="0"/>
                  </a:lnTo>
                  <a:lnTo>
                    <a:pt x="292" y="82"/>
                  </a:lnTo>
                  <a:lnTo>
                    <a:pt x="294" y="250"/>
                  </a:lnTo>
                  <a:lnTo>
                    <a:pt x="152" y="336"/>
                  </a:lnTo>
                  <a:lnTo>
                    <a:pt x="5" y="255"/>
                  </a:lnTo>
                  <a:lnTo>
                    <a:pt x="0" y="87"/>
                  </a:lnTo>
                  <a:close/>
                </a:path>
              </a:pathLst>
            </a:custGeom>
            <a:solidFill>
              <a:schemeClr val="tx2">
                <a:lumMod val="75000"/>
              </a:schemeClr>
            </a:solidFill>
            <a:ln>
              <a:noFill/>
            </a:ln>
          </p:spPr>
          <p:txBody>
            <a:bodyPr vert="horz" wrap="square" lIns="82296" tIns="41148" rIns="82296" bIns="41148" numCol="1" anchor="t" anchorCtr="0" compatLnSpc="1"/>
            <a:lstStyle/>
            <a:p>
              <a:pPr defTabSz="1096645"/>
              <a:endParaRPr lang="zh-CN" altLang="en-US" sz="2160">
                <a:solidFill>
                  <a:prstClr val="black"/>
                </a:solidFill>
                <a:latin typeface="Calibri" panose="020F0502020204030204"/>
                <a:ea typeface="幼圆" panose="02010509060101010101" charset="-122"/>
              </a:endParaRPr>
            </a:p>
          </p:txBody>
        </p:sp>
        <p:grpSp>
          <p:nvGrpSpPr>
            <p:cNvPr id="10" name="组合 9"/>
            <p:cNvGrpSpPr/>
            <p:nvPr/>
          </p:nvGrpSpPr>
          <p:grpSpPr>
            <a:xfrm>
              <a:off x="6367313" y="3461292"/>
              <a:ext cx="236934" cy="247650"/>
              <a:chOff x="9734233" y="5894388"/>
              <a:chExt cx="315912" cy="330200"/>
            </a:xfrm>
          </p:grpSpPr>
          <p:sp>
            <p:nvSpPr>
              <p:cNvPr id="11" name="Freeform 78"/>
              <p:cNvSpPr/>
              <p:nvPr/>
            </p:nvSpPr>
            <p:spPr bwMode="auto">
              <a:xfrm>
                <a:off x="9734233" y="5916613"/>
                <a:ext cx="282575" cy="307975"/>
              </a:xfrm>
              <a:custGeom>
                <a:avLst/>
                <a:gdLst>
                  <a:gd name="T0" fmla="*/ 59 w 75"/>
                  <a:gd name="T1" fmla="*/ 44 h 82"/>
                  <a:gd name="T2" fmla="*/ 38 w 75"/>
                  <a:gd name="T3" fmla="*/ 40 h 82"/>
                  <a:gd name="T4" fmla="*/ 35 w 75"/>
                  <a:gd name="T5" fmla="*/ 18 h 82"/>
                  <a:gd name="T6" fmla="*/ 20 w 75"/>
                  <a:gd name="T7" fmla="*/ 0 h 82"/>
                  <a:gd name="T8" fmla="*/ 28 w 75"/>
                  <a:gd name="T9" fmla="*/ 49 h 82"/>
                  <a:gd name="T10" fmla="*/ 75 w 75"/>
                  <a:gd name="T11" fmla="*/ 63 h 82"/>
                  <a:gd name="T12" fmla="*/ 59 w 75"/>
                  <a:gd name="T13" fmla="*/ 44 h 82"/>
                </a:gdLst>
                <a:ahLst/>
                <a:cxnLst>
                  <a:cxn ang="0">
                    <a:pos x="T0" y="T1"/>
                  </a:cxn>
                  <a:cxn ang="0">
                    <a:pos x="T2" y="T3"/>
                  </a:cxn>
                  <a:cxn ang="0">
                    <a:pos x="T4" y="T5"/>
                  </a:cxn>
                  <a:cxn ang="0">
                    <a:pos x="T6" y="T7"/>
                  </a:cxn>
                  <a:cxn ang="0">
                    <a:pos x="T8" y="T9"/>
                  </a:cxn>
                  <a:cxn ang="0">
                    <a:pos x="T10" y="T11"/>
                  </a:cxn>
                  <a:cxn ang="0">
                    <a:pos x="T12" y="T13"/>
                  </a:cxn>
                </a:cxnLst>
                <a:rect l="0" t="0" r="r" b="b"/>
                <a:pathLst>
                  <a:path w="75" h="82">
                    <a:moveTo>
                      <a:pt x="59" y="44"/>
                    </a:moveTo>
                    <a:cubicBezTo>
                      <a:pt x="59" y="44"/>
                      <a:pt x="53" y="55"/>
                      <a:pt x="38" y="40"/>
                    </a:cubicBezTo>
                    <a:cubicBezTo>
                      <a:pt x="23" y="23"/>
                      <a:pt x="35" y="18"/>
                      <a:pt x="35" y="18"/>
                    </a:cubicBezTo>
                    <a:cubicBezTo>
                      <a:pt x="20" y="0"/>
                      <a:pt x="20" y="0"/>
                      <a:pt x="20" y="0"/>
                    </a:cubicBezTo>
                    <a:cubicBezTo>
                      <a:pt x="20" y="0"/>
                      <a:pt x="0" y="18"/>
                      <a:pt x="28" y="49"/>
                    </a:cubicBezTo>
                    <a:cubicBezTo>
                      <a:pt x="58" y="82"/>
                      <a:pt x="75" y="63"/>
                      <a:pt x="75" y="63"/>
                    </a:cubicBezTo>
                    <a:lnTo>
                      <a:pt x="59" y="44"/>
                    </a:lnTo>
                    <a:close/>
                  </a:path>
                </a:pathLst>
              </a:custGeom>
              <a:solidFill>
                <a:srgbClr val="F0EFEF"/>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096645"/>
                <a:endParaRPr lang="zh-CN" altLang="en-US" sz="2160">
                  <a:solidFill>
                    <a:prstClr val="black"/>
                  </a:solidFill>
                  <a:latin typeface="Calibri" panose="020F0502020204030204"/>
                  <a:ea typeface="幼圆" panose="02010509060101010101" charset="-122"/>
                </a:endParaRPr>
              </a:p>
            </p:txBody>
          </p:sp>
          <p:sp>
            <p:nvSpPr>
              <p:cNvPr id="12" name="Freeform 79"/>
              <p:cNvSpPr/>
              <p:nvPr/>
            </p:nvSpPr>
            <p:spPr bwMode="auto">
              <a:xfrm>
                <a:off x="9970770" y="6059488"/>
                <a:ext cx="79375" cy="87313"/>
              </a:xfrm>
              <a:custGeom>
                <a:avLst/>
                <a:gdLst>
                  <a:gd name="T0" fmla="*/ 50 w 50"/>
                  <a:gd name="T1" fmla="*/ 45 h 55"/>
                  <a:gd name="T2" fmla="*/ 38 w 50"/>
                  <a:gd name="T3" fmla="*/ 55 h 55"/>
                  <a:gd name="T4" fmla="*/ 0 w 50"/>
                  <a:gd name="T5" fmla="*/ 10 h 55"/>
                  <a:gd name="T6" fmla="*/ 10 w 50"/>
                  <a:gd name="T7" fmla="*/ 0 h 55"/>
                  <a:gd name="T8" fmla="*/ 50 w 50"/>
                  <a:gd name="T9" fmla="*/ 45 h 55"/>
                </a:gdLst>
                <a:ahLst/>
                <a:cxnLst>
                  <a:cxn ang="0">
                    <a:pos x="T0" y="T1"/>
                  </a:cxn>
                  <a:cxn ang="0">
                    <a:pos x="T2" y="T3"/>
                  </a:cxn>
                  <a:cxn ang="0">
                    <a:pos x="T4" y="T5"/>
                  </a:cxn>
                  <a:cxn ang="0">
                    <a:pos x="T6" y="T7"/>
                  </a:cxn>
                  <a:cxn ang="0">
                    <a:pos x="T8" y="T9"/>
                  </a:cxn>
                </a:cxnLst>
                <a:rect l="0" t="0" r="r" b="b"/>
                <a:pathLst>
                  <a:path w="50" h="55">
                    <a:moveTo>
                      <a:pt x="50" y="45"/>
                    </a:moveTo>
                    <a:lnTo>
                      <a:pt x="38" y="55"/>
                    </a:lnTo>
                    <a:lnTo>
                      <a:pt x="0" y="10"/>
                    </a:lnTo>
                    <a:lnTo>
                      <a:pt x="10" y="0"/>
                    </a:lnTo>
                    <a:lnTo>
                      <a:pt x="50" y="45"/>
                    </a:lnTo>
                    <a:close/>
                  </a:path>
                </a:pathLst>
              </a:custGeom>
              <a:solidFill>
                <a:srgbClr val="F0EFEF"/>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096645"/>
                <a:endParaRPr lang="zh-CN" altLang="en-US" sz="2160">
                  <a:solidFill>
                    <a:prstClr val="black"/>
                  </a:solidFill>
                  <a:latin typeface="Calibri" panose="020F0502020204030204"/>
                  <a:ea typeface="幼圆" panose="02010509060101010101" charset="-122"/>
                </a:endParaRPr>
              </a:p>
            </p:txBody>
          </p:sp>
          <p:sp>
            <p:nvSpPr>
              <p:cNvPr id="13" name="Freeform 80"/>
              <p:cNvSpPr/>
              <p:nvPr/>
            </p:nvSpPr>
            <p:spPr bwMode="auto">
              <a:xfrm>
                <a:off x="9819958" y="5894388"/>
                <a:ext cx="76200" cy="82550"/>
              </a:xfrm>
              <a:custGeom>
                <a:avLst/>
                <a:gdLst>
                  <a:gd name="T0" fmla="*/ 48 w 48"/>
                  <a:gd name="T1" fmla="*/ 43 h 52"/>
                  <a:gd name="T2" fmla="*/ 38 w 48"/>
                  <a:gd name="T3" fmla="*/ 52 h 52"/>
                  <a:gd name="T4" fmla="*/ 0 w 48"/>
                  <a:gd name="T5" fmla="*/ 9 h 52"/>
                  <a:gd name="T6" fmla="*/ 10 w 48"/>
                  <a:gd name="T7" fmla="*/ 0 h 52"/>
                  <a:gd name="T8" fmla="*/ 48 w 48"/>
                  <a:gd name="T9" fmla="*/ 43 h 52"/>
                </a:gdLst>
                <a:ahLst/>
                <a:cxnLst>
                  <a:cxn ang="0">
                    <a:pos x="T0" y="T1"/>
                  </a:cxn>
                  <a:cxn ang="0">
                    <a:pos x="T2" y="T3"/>
                  </a:cxn>
                  <a:cxn ang="0">
                    <a:pos x="T4" y="T5"/>
                  </a:cxn>
                  <a:cxn ang="0">
                    <a:pos x="T6" y="T7"/>
                  </a:cxn>
                  <a:cxn ang="0">
                    <a:pos x="T8" y="T9"/>
                  </a:cxn>
                </a:cxnLst>
                <a:rect l="0" t="0" r="r" b="b"/>
                <a:pathLst>
                  <a:path w="48" h="52">
                    <a:moveTo>
                      <a:pt x="48" y="43"/>
                    </a:moveTo>
                    <a:lnTo>
                      <a:pt x="38" y="52"/>
                    </a:lnTo>
                    <a:lnTo>
                      <a:pt x="0" y="9"/>
                    </a:lnTo>
                    <a:lnTo>
                      <a:pt x="10" y="0"/>
                    </a:lnTo>
                    <a:lnTo>
                      <a:pt x="48" y="43"/>
                    </a:lnTo>
                    <a:close/>
                  </a:path>
                </a:pathLst>
              </a:custGeom>
              <a:solidFill>
                <a:srgbClr val="F0EFEF"/>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096645"/>
                <a:endParaRPr lang="zh-CN" altLang="en-US" sz="2160">
                  <a:solidFill>
                    <a:prstClr val="black"/>
                  </a:solidFill>
                  <a:latin typeface="Calibri" panose="020F0502020204030204"/>
                  <a:ea typeface="幼圆" panose="02010509060101010101" charset="-122"/>
                </a:endParaRPr>
              </a:p>
            </p:txBody>
          </p:sp>
        </p:grpSp>
      </p:grpSp>
      <p:grpSp>
        <p:nvGrpSpPr>
          <p:cNvPr id="14" name="组合 13"/>
          <p:cNvGrpSpPr/>
          <p:nvPr/>
        </p:nvGrpSpPr>
        <p:grpSpPr>
          <a:xfrm>
            <a:off x="3774936" y="3012918"/>
            <a:ext cx="420053" cy="480060"/>
            <a:chOff x="2637780" y="2096711"/>
            <a:chExt cx="350044" cy="400050"/>
          </a:xfrm>
        </p:grpSpPr>
        <p:sp>
          <p:nvSpPr>
            <p:cNvPr id="15" name="Freeform 81"/>
            <p:cNvSpPr/>
            <p:nvPr/>
          </p:nvSpPr>
          <p:spPr bwMode="auto">
            <a:xfrm>
              <a:off x="2637780" y="2096711"/>
              <a:ext cx="350044" cy="400050"/>
            </a:xfrm>
            <a:custGeom>
              <a:avLst/>
              <a:gdLst>
                <a:gd name="T0" fmla="*/ 0 w 294"/>
                <a:gd name="T1" fmla="*/ 85 h 336"/>
                <a:gd name="T2" fmla="*/ 144 w 294"/>
                <a:gd name="T3" fmla="*/ 0 h 336"/>
                <a:gd name="T4" fmla="*/ 291 w 294"/>
                <a:gd name="T5" fmla="*/ 80 h 336"/>
                <a:gd name="T6" fmla="*/ 294 w 294"/>
                <a:gd name="T7" fmla="*/ 248 h 336"/>
                <a:gd name="T8" fmla="*/ 152 w 294"/>
                <a:gd name="T9" fmla="*/ 336 h 336"/>
                <a:gd name="T10" fmla="*/ 5 w 294"/>
                <a:gd name="T11" fmla="*/ 253 h 336"/>
                <a:gd name="T12" fmla="*/ 0 w 294"/>
                <a:gd name="T13" fmla="*/ 85 h 336"/>
              </a:gdLst>
              <a:ahLst/>
              <a:cxnLst>
                <a:cxn ang="0">
                  <a:pos x="T0" y="T1"/>
                </a:cxn>
                <a:cxn ang="0">
                  <a:pos x="T2" y="T3"/>
                </a:cxn>
                <a:cxn ang="0">
                  <a:pos x="T4" y="T5"/>
                </a:cxn>
                <a:cxn ang="0">
                  <a:pos x="T6" y="T7"/>
                </a:cxn>
                <a:cxn ang="0">
                  <a:pos x="T8" y="T9"/>
                </a:cxn>
                <a:cxn ang="0">
                  <a:pos x="T10" y="T11"/>
                </a:cxn>
                <a:cxn ang="0">
                  <a:pos x="T12" y="T13"/>
                </a:cxn>
              </a:cxnLst>
              <a:rect l="0" t="0" r="r" b="b"/>
              <a:pathLst>
                <a:path w="294" h="336">
                  <a:moveTo>
                    <a:pt x="0" y="85"/>
                  </a:moveTo>
                  <a:lnTo>
                    <a:pt x="144" y="0"/>
                  </a:lnTo>
                  <a:lnTo>
                    <a:pt x="291" y="80"/>
                  </a:lnTo>
                  <a:lnTo>
                    <a:pt x="294" y="248"/>
                  </a:lnTo>
                  <a:lnTo>
                    <a:pt x="152" y="336"/>
                  </a:lnTo>
                  <a:lnTo>
                    <a:pt x="5" y="253"/>
                  </a:lnTo>
                  <a:lnTo>
                    <a:pt x="0" y="85"/>
                  </a:lnTo>
                  <a:close/>
                </a:path>
              </a:pathLst>
            </a:custGeom>
            <a:solidFill>
              <a:schemeClr val="tx2">
                <a:lumMod val="75000"/>
              </a:schemeClr>
            </a:solidFill>
            <a:ln>
              <a:noFill/>
            </a:ln>
          </p:spPr>
          <p:txBody>
            <a:bodyPr vert="horz" wrap="square" lIns="82296" tIns="41148" rIns="82296" bIns="41148" numCol="1" anchor="t" anchorCtr="0" compatLnSpc="1"/>
            <a:lstStyle/>
            <a:p>
              <a:pPr defTabSz="1096645"/>
              <a:endParaRPr lang="zh-CN" altLang="en-US" sz="2160">
                <a:solidFill>
                  <a:prstClr val="black"/>
                </a:solidFill>
                <a:latin typeface="Calibri" panose="020F0502020204030204"/>
                <a:ea typeface="幼圆" panose="02010509060101010101" charset="-122"/>
              </a:endParaRPr>
            </a:p>
          </p:txBody>
        </p:sp>
        <p:grpSp>
          <p:nvGrpSpPr>
            <p:cNvPr id="16" name="组合 15"/>
            <p:cNvGrpSpPr/>
            <p:nvPr/>
          </p:nvGrpSpPr>
          <p:grpSpPr>
            <a:xfrm>
              <a:off x="2705645" y="2228870"/>
              <a:ext cx="214313" cy="132160"/>
              <a:chOff x="6213158" y="2928938"/>
              <a:chExt cx="285750" cy="176213"/>
            </a:xfrm>
          </p:grpSpPr>
          <p:sp>
            <p:nvSpPr>
              <p:cNvPr id="17" name="Freeform 82"/>
              <p:cNvSpPr/>
              <p:nvPr/>
            </p:nvSpPr>
            <p:spPr bwMode="auto">
              <a:xfrm>
                <a:off x="6227445" y="2928938"/>
                <a:ext cx="255588" cy="71438"/>
              </a:xfrm>
              <a:custGeom>
                <a:avLst/>
                <a:gdLst>
                  <a:gd name="T0" fmla="*/ 39 w 68"/>
                  <a:gd name="T1" fmla="*/ 18 h 19"/>
                  <a:gd name="T2" fmla="*/ 68 w 68"/>
                  <a:gd name="T3" fmla="*/ 1 h 19"/>
                  <a:gd name="T4" fmla="*/ 66 w 68"/>
                  <a:gd name="T5" fmla="*/ 0 h 19"/>
                  <a:gd name="T6" fmla="*/ 3 w 68"/>
                  <a:gd name="T7" fmla="*/ 0 h 19"/>
                  <a:gd name="T8" fmla="*/ 0 w 68"/>
                  <a:gd name="T9" fmla="*/ 1 h 19"/>
                  <a:gd name="T10" fmla="*/ 30 w 68"/>
                  <a:gd name="T11" fmla="*/ 18 h 19"/>
                  <a:gd name="T12" fmla="*/ 39 w 68"/>
                  <a:gd name="T13" fmla="*/ 18 h 19"/>
                </a:gdLst>
                <a:ahLst/>
                <a:cxnLst>
                  <a:cxn ang="0">
                    <a:pos x="T0" y="T1"/>
                  </a:cxn>
                  <a:cxn ang="0">
                    <a:pos x="T2" y="T3"/>
                  </a:cxn>
                  <a:cxn ang="0">
                    <a:pos x="T4" y="T5"/>
                  </a:cxn>
                  <a:cxn ang="0">
                    <a:pos x="T6" y="T7"/>
                  </a:cxn>
                  <a:cxn ang="0">
                    <a:pos x="T8" y="T9"/>
                  </a:cxn>
                  <a:cxn ang="0">
                    <a:pos x="T10" y="T11"/>
                  </a:cxn>
                  <a:cxn ang="0">
                    <a:pos x="T12" y="T13"/>
                  </a:cxn>
                </a:cxnLst>
                <a:rect l="0" t="0" r="r" b="b"/>
                <a:pathLst>
                  <a:path w="68" h="19">
                    <a:moveTo>
                      <a:pt x="39" y="18"/>
                    </a:moveTo>
                    <a:cubicBezTo>
                      <a:pt x="68" y="1"/>
                      <a:pt x="68" y="1"/>
                      <a:pt x="68" y="1"/>
                    </a:cubicBezTo>
                    <a:cubicBezTo>
                      <a:pt x="68" y="0"/>
                      <a:pt x="67" y="0"/>
                      <a:pt x="66" y="0"/>
                    </a:cubicBezTo>
                    <a:cubicBezTo>
                      <a:pt x="3" y="0"/>
                      <a:pt x="3" y="0"/>
                      <a:pt x="3" y="0"/>
                    </a:cubicBezTo>
                    <a:cubicBezTo>
                      <a:pt x="2" y="0"/>
                      <a:pt x="1" y="0"/>
                      <a:pt x="0" y="1"/>
                    </a:cubicBezTo>
                    <a:cubicBezTo>
                      <a:pt x="30" y="18"/>
                      <a:pt x="30" y="18"/>
                      <a:pt x="30" y="18"/>
                    </a:cubicBezTo>
                    <a:cubicBezTo>
                      <a:pt x="32" y="19"/>
                      <a:pt x="36" y="19"/>
                      <a:pt x="39" y="18"/>
                    </a:cubicBezTo>
                    <a:close/>
                  </a:path>
                </a:pathLst>
              </a:custGeom>
              <a:solidFill>
                <a:srgbClr val="F0EFEF"/>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096645"/>
                <a:endParaRPr lang="zh-CN" altLang="en-US" sz="2160">
                  <a:solidFill>
                    <a:prstClr val="black"/>
                  </a:solidFill>
                  <a:latin typeface="Calibri" panose="020F0502020204030204"/>
                  <a:ea typeface="幼圆" panose="02010509060101010101" charset="-122"/>
                </a:endParaRPr>
              </a:p>
            </p:txBody>
          </p:sp>
          <p:sp>
            <p:nvSpPr>
              <p:cNvPr id="18" name="Freeform 83"/>
              <p:cNvSpPr/>
              <p:nvPr/>
            </p:nvSpPr>
            <p:spPr bwMode="auto">
              <a:xfrm>
                <a:off x="6213158" y="2947988"/>
                <a:ext cx="285750" cy="157163"/>
              </a:xfrm>
              <a:custGeom>
                <a:avLst/>
                <a:gdLst>
                  <a:gd name="T0" fmla="*/ 45 w 76"/>
                  <a:gd name="T1" fmla="*/ 18 h 42"/>
                  <a:gd name="T2" fmla="*/ 38 w 76"/>
                  <a:gd name="T3" fmla="*/ 20 h 42"/>
                  <a:gd name="T4" fmla="*/ 32 w 76"/>
                  <a:gd name="T5" fmla="*/ 18 h 42"/>
                  <a:gd name="T6" fmla="*/ 1 w 76"/>
                  <a:gd name="T7" fmla="*/ 0 h 42"/>
                  <a:gd name="T8" fmla="*/ 0 w 76"/>
                  <a:gd name="T9" fmla="*/ 1 h 42"/>
                  <a:gd name="T10" fmla="*/ 0 w 76"/>
                  <a:gd name="T11" fmla="*/ 38 h 42"/>
                  <a:gd name="T12" fmla="*/ 7 w 76"/>
                  <a:gd name="T13" fmla="*/ 42 h 42"/>
                  <a:gd name="T14" fmla="*/ 70 w 76"/>
                  <a:gd name="T15" fmla="*/ 42 h 42"/>
                  <a:gd name="T16" fmla="*/ 76 w 76"/>
                  <a:gd name="T17" fmla="*/ 38 h 42"/>
                  <a:gd name="T18" fmla="*/ 76 w 76"/>
                  <a:gd name="T19" fmla="*/ 1 h 42"/>
                  <a:gd name="T20" fmla="*/ 76 w 76"/>
                  <a:gd name="T21" fmla="*/ 0 h 42"/>
                  <a:gd name="T22" fmla="*/ 45 w 76"/>
                  <a:gd name="T23"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42">
                    <a:moveTo>
                      <a:pt x="45" y="18"/>
                    </a:moveTo>
                    <a:cubicBezTo>
                      <a:pt x="43" y="19"/>
                      <a:pt x="41" y="20"/>
                      <a:pt x="38" y="20"/>
                    </a:cubicBezTo>
                    <a:cubicBezTo>
                      <a:pt x="36" y="20"/>
                      <a:pt x="34" y="19"/>
                      <a:pt x="32" y="18"/>
                    </a:cubicBezTo>
                    <a:cubicBezTo>
                      <a:pt x="1" y="0"/>
                      <a:pt x="1" y="0"/>
                      <a:pt x="1" y="0"/>
                    </a:cubicBezTo>
                    <a:cubicBezTo>
                      <a:pt x="0" y="1"/>
                      <a:pt x="0" y="1"/>
                      <a:pt x="0" y="1"/>
                    </a:cubicBezTo>
                    <a:cubicBezTo>
                      <a:pt x="0" y="38"/>
                      <a:pt x="0" y="38"/>
                      <a:pt x="0" y="38"/>
                    </a:cubicBezTo>
                    <a:cubicBezTo>
                      <a:pt x="0" y="40"/>
                      <a:pt x="3" y="42"/>
                      <a:pt x="7" y="42"/>
                    </a:cubicBezTo>
                    <a:cubicBezTo>
                      <a:pt x="70" y="42"/>
                      <a:pt x="70" y="42"/>
                      <a:pt x="70" y="42"/>
                    </a:cubicBezTo>
                    <a:cubicBezTo>
                      <a:pt x="73" y="42"/>
                      <a:pt x="76" y="40"/>
                      <a:pt x="76" y="38"/>
                    </a:cubicBezTo>
                    <a:cubicBezTo>
                      <a:pt x="76" y="1"/>
                      <a:pt x="76" y="1"/>
                      <a:pt x="76" y="1"/>
                    </a:cubicBezTo>
                    <a:cubicBezTo>
                      <a:pt x="76" y="1"/>
                      <a:pt x="76" y="0"/>
                      <a:pt x="76" y="0"/>
                    </a:cubicBezTo>
                    <a:lnTo>
                      <a:pt x="45" y="18"/>
                    </a:lnTo>
                    <a:close/>
                  </a:path>
                </a:pathLst>
              </a:custGeom>
              <a:solidFill>
                <a:srgbClr val="F0EFEF"/>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096645"/>
                <a:endParaRPr lang="zh-CN" altLang="en-US" sz="2160">
                  <a:solidFill>
                    <a:prstClr val="black"/>
                  </a:solidFill>
                  <a:latin typeface="Calibri" panose="020F0502020204030204"/>
                  <a:ea typeface="幼圆" panose="02010509060101010101" charset="-122"/>
                </a:endParaRPr>
              </a:p>
            </p:txBody>
          </p:sp>
        </p:grpSp>
      </p:grpSp>
      <p:sp>
        <p:nvSpPr>
          <p:cNvPr id="19" name="文本框 58"/>
          <p:cNvSpPr txBox="1"/>
          <p:nvPr/>
        </p:nvSpPr>
        <p:spPr>
          <a:xfrm>
            <a:off x="605155" y="3025775"/>
            <a:ext cx="3024505" cy="2296160"/>
          </a:xfrm>
          <a:prstGeom prst="rect">
            <a:avLst/>
          </a:prstGeom>
          <a:noFill/>
        </p:spPr>
        <p:txBody>
          <a:bodyPr wrap="square" lIns="82277" tIns="41139" rIns="82277" bIns="41139" rtlCol="0">
            <a:spAutoFit/>
          </a:bodyPr>
          <a:lstStyle/>
          <a:p>
            <a:pPr algn="just" defTabSz="1096645">
              <a:lnSpc>
                <a:spcPct val="120000"/>
              </a:lnSpc>
            </a:pPr>
            <a:r>
              <a:rPr lang="en-US" altLang="zh-CN" sz="2400" dirty="0">
                <a:solidFill>
                  <a:schemeClr val="tx1"/>
                </a:solidFill>
                <a:latin typeface="微软雅黑" panose="020B0503020204020204" pitchFamily="34" charset="-122"/>
                <a:ea typeface="微软雅黑" panose="020B0503020204020204" pitchFamily="34" charset="-122"/>
              </a:rPr>
              <a:t>目前以人工检测分类为主</a:t>
            </a:r>
            <a:r>
              <a:rPr lang="zh-CN" altLang="en-US" sz="2400" dirty="0">
                <a:solidFill>
                  <a:schemeClr val="tx1"/>
                </a:solidFill>
                <a:latin typeface="微软雅黑" panose="020B0503020204020204" pitchFamily="34" charset="-122"/>
                <a:ea typeface="微软雅黑" panose="020B0503020204020204" pitchFamily="34" charset="-122"/>
              </a:rPr>
              <a:t>，该</a:t>
            </a:r>
            <a:r>
              <a:rPr lang="en-US" altLang="zh-CN" sz="2400" dirty="0">
                <a:solidFill>
                  <a:schemeClr val="tx1"/>
                </a:solidFill>
                <a:latin typeface="微软雅黑" panose="020B0503020204020204" pitchFamily="34" charset="-122"/>
                <a:ea typeface="微软雅黑" panose="020B0503020204020204" pitchFamily="34" charset="-122"/>
              </a:rPr>
              <a:t>方法依靠大量的人力财力，准确率与效率不稳定，容易受主观因素影响</a:t>
            </a:r>
            <a:r>
              <a:rPr lang="zh-CN" altLang="en-US" sz="2400" dirty="0">
                <a:solidFill>
                  <a:schemeClr val="tx1"/>
                </a:solidFill>
                <a:latin typeface="微软雅黑" panose="020B0503020204020204" pitchFamily="34" charset="-122"/>
                <a:ea typeface="微软雅黑" panose="020B0503020204020204" pitchFamily="34" charset="-122"/>
              </a:rPr>
              <a:t>。</a:t>
            </a:r>
          </a:p>
        </p:txBody>
      </p:sp>
      <p:grpSp>
        <p:nvGrpSpPr>
          <p:cNvPr id="20" name="组合 19"/>
          <p:cNvGrpSpPr/>
          <p:nvPr/>
        </p:nvGrpSpPr>
        <p:grpSpPr>
          <a:xfrm>
            <a:off x="6034963" y="3146388"/>
            <a:ext cx="1981656" cy="2298721"/>
            <a:chOff x="4521135" y="2207929"/>
            <a:chExt cx="1651380" cy="1915601"/>
          </a:xfrm>
        </p:grpSpPr>
        <p:sp>
          <p:nvSpPr>
            <p:cNvPr id="21" name="六边形 20"/>
            <p:cNvSpPr/>
            <p:nvPr/>
          </p:nvSpPr>
          <p:spPr>
            <a:xfrm rot="16200000">
              <a:off x="4389024" y="2340040"/>
              <a:ext cx="1915601" cy="1651380"/>
            </a:xfrm>
            <a:prstGeom prst="hexagon">
              <a:avLst/>
            </a:prstGeom>
            <a:solidFill>
              <a:schemeClr val="tx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82296" tIns="41148" rIns="82296" bIns="41148" numCol="1" anchor="t" anchorCtr="0" compatLnSpc="1"/>
            <a:lstStyle/>
            <a:p>
              <a:pPr defTabSz="1096645"/>
              <a:endParaRPr lang="zh-CN" altLang="en-US" sz="2160">
                <a:solidFill>
                  <a:prstClr val="black"/>
                </a:solidFill>
                <a:latin typeface="Calibri" panose="020F0502020204030204"/>
                <a:ea typeface="幼圆" panose="02010509060101010101" charset="-122"/>
              </a:endParaRPr>
            </a:p>
          </p:txBody>
        </p:sp>
        <p:sp>
          <p:nvSpPr>
            <p:cNvPr id="22" name="任意多边形 21"/>
            <p:cNvSpPr>
              <a:spLocks noChangeAspect="1"/>
            </p:cNvSpPr>
            <p:nvPr/>
          </p:nvSpPr>
          <p:spPr>
            <a:xfrm rot="16200000">
              <a:off x="5140075" y="1588992"/>
              <a:ext cx="413502" cy="1651378"/>
            </a:xfrm>
            <a:custGeom>
              <a:avLst/>
              <a:gdLst>
                <a:gd name="connsiteX0" fmla="*/ 623528 w 623528"/>
                <a:gd name="connsiteY0" fmla="*/ 1245074 h 2490148"/>
                <a:gd name="connsiteX1" fmla="*/ 991 w 623528"/>
                <a:gd name="connsiteY1" fmla="*/ 2490148 h 2490148"/>
                <a:gd name="connsiteX2" fmla="*/ 0 w 623528"/>
                <a:gd name="connsiteY2" fmla="*/ 2490148 h 2490148"/>
                <a:gd name="connsiteX3" fmla="*/ 0 w 623528"/>
                <a:gd name="connsiteY3" fmla="*/ 0 h 2490148"/>
                <a:gd name="connsiteX4" fmla="*/ 991 w 623528"/>
                <a:gd name="connsiteY4" fmla="*/ 0 h 249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528" h="2490148">
                  <a:moveTo>
                    <a:pt x="623528" y="1245074"/>
                  </a:moveTo>
                  <a:lnTo>
                    <a:pt x="991" y="2490148"/>
                  </a:lnTo>
                  <a:lnTo>
                    <a:pt x="0" y="2490148"/>
                  </a:lnTo>
                  <a:lnTo>
                    <a:pt x="0" y="0"/>
                  </a:lnTo>
                  <a:lnTo>
                    <a:pt x="991" y="0"/>
                  </a:lnTo>
                  <a:close/>
                </a:path>
              </a:pathLst>
            </a:custGeom>
            <a:solidFill>
              <a:srgbClr val="0D0D0D">
                <a:alpha val="20000"/>
              </a:srgbClr>
            </a:solidFill>
            <a:ln>
              <a:noFill/>
            </a:ln>
          </p:spPr>
          <p:txBody>
            <a:bodyPr vert="horz" wrap="square" lIns="82296" tIns="41148" rIns="82296" bIns="41148" numCol="1" anchor="t" anchorCtr="0" compatLnSpc="1">
              <a:noAutofit/>
            </a:bodyPr>
            <a:lstStyle/>
            <a:p>
              <a:pPr defTabSz="1096645"/>
              <a:endParaRPr lang="zh-CN" altLang="en-US" sz="2160">
                <a:solidFill>
                  <a:prstClr val="black"/>
                </a:solidFill>
                <a:latin typeface="Calibri" panose="020F0502020204030204"/>
                <a:ea typeface="幼圆" panose="02010509060101010101" charset="-122"/>
              </a:endParaRPr>
            </a:p>
          </p:txBody>
        </p:sp>
      </p:grpSp>
      <p:grpSp>
        <p:nvGrpSpPr>
          <p:cNvPr id="23" name="组合 22"/>
          <p:cNvGrpSpPr/>
          <p:nvPr/>
        </p:nvGrpSpPr>
        <p:grpSpPr>
          <a:xfrm>
            <a:off x="4052943" y="3146388"/>
            <a:ext cx="1982021" cy="2298721"/>
            <a:chOff x="2869452" y="2207929"/>
            <a:chExt cx="1651684" cy="1915601"/>
          </a:xfrm>
        </p:grpSpPr>
        <p:sp>
          <p:nvSpPr>
            <p:cNvPr id="24" name="六边形 23"/>
            <p:cNvSpPr/>
            <p:nvPr/>
          </p:nvSpPr>
          <p:spPr>
            <a:xfrm rot="16200000">
              <a:off x="2737645" y="2340040"/>
              <a:ext cx="1915601" cy="1651380"/>
            </a:xfrm>
            <a:prstGeom prst="hexagon">
              <a:avLst/>
            </a:prstGeom>
            <a:solidFill>
              <a:schemeClr val="tx2">
                <a:lumMod val="75000"/>
              </a:schemeClr>
            </a:solidFill>
            <a:ln>
              <a:noFill/>
            </a:ln>
          </p:spPr>
          <p:txBody>
            <a:bodyPr vert="horz" wrap="square" lIns="82296" tIns="41148" rIns="82296" bIns="41148" numCol="1" anchor="t" anchorCtr="0" compatLnSpc="1"/>
            <a:lstStyle/>
            <a:p>
              <a:pPr defTabSz="1096645"/>
              <a:endParaRPr lang="zh-CN" altLang="en-US" sz="2160">
                <a:solidFill>
                  <a:prstClr val="black"/>
                </a:solidFill>
                <a:latin typeface="Calibri" panose="020F0502020204030204"/>
                <a:ea typeface="幼圆" panose="02010509060101010101" charset="-122"/>
              </a:endParaRPr>
            </a:p>
          </p:txBody>
        </p:sp>
        <p:sp>
          <p:nvSpPr>
            <p:cNvPr id="25" name="任意多边形 24"/>
            <p:cNvSpPr/>
            <p:nvPr/>
          </p:nvSpPr>
          <p:spPr>
            <a:xfrm rot="16200000">
              <a:off x="3488390" y="1588992"/>
              <a:ext cx="413502" cy="1651378"/>
            </a:xfrm>
            <a:custGeom>
              <a:avLst/>
              <a:gdLst>
                <a:gd name="connsiteX0" fmla="*/ 623528 w 623528"/>
                <a:gd name="connsiteY0" fmla="*/ 1245074 h 2490148"/>
                <a:gd name="connsiteX1" fmla="*/ 991 w 623528"/>
                <a:gd name="connsiteY1" fmla="*/ 2490148 h 2490148"/>
                <a:gd name="connsiteX2" fmla="*/ 0 w 623528"/>
                <a:gd name="connsiteY2" fmla="*/ 2490148 h 2490148"/>
                <a:gd name="connsiteX3" fmla="*/ 0 w 623528"/>
                <a:gd name="connsiteY3" fmla="*/ 0 h 2490148"/>
                <a:gd name="connsiteX4" fmla="*/ 991 w 623528"/>
                <a:gd name="connsiteY4" fmla="*/ 0 h 249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528" h="2490148">
                  <a:moveTo>
                    <a:pt x="623528" y="1245074"/>
                  </a:moveTo>
                  <a:lnTo>
                    <a:pt x="991" y="2490148"/>
                  </a:lnTo>
                  <a:lnTo>
                    <a:pt x="0" y="2490148"/>
                  </a:lnTo>
                  <a:lnTo>
                    <a:pt x="0" y="0"/>
                  </a:lnTo>
                  <a:lnTo>
                    <a:pt x="991" y="0"/>
                  </a:lnTo>
                  <a:close/>
                </a:path>
              </a:pathLst>
            </a:custGeom>
            <a:solidFill>
              <a:srgbClr val="0D0D0D">
                <a:alpha val="20000"/>
              </a:srgbClr>
            </a:solidFill>
            <a:ln>
              <a:noFill/>
            </a:ln>
          </p:spPr>
          <p:txBody>
            <a:bodyPr vert="horz" wrap="square" lIns="82296" tIns="41148" rIns="82296" bIns="41148" numCol="1" anchor="t" anchorCtr="0" compatLnSpc="1">
              <a:noAutofit/>
            </a:bodyPr>
            <a:lstStyle/>
            <a:p>
              <a:pPr defTabSz="1096645"/>
              <a:endParaRPr lang="zh-CN" altLang="en-US" sz="2160">
                <a:solidFill>
                  <a:prstClr val="black"/>
                </a:solidFill>
                <a:latin typeface="Calibri" panose="020F0502020204030204"/>
                <a:ea typeface="幼圆" panose="02010509060101010101" charset="-122"/>
              </a:endParaRPr>
            </a:p>
          </p:txBody>
        </p:sp>
      </p:grpSp>
      <p:grpSp>
        <p:nvGrpSpPr>
          <p:cNvPr id="26" name="组合 25"/>
          <p:cNvGrpSpPr/>
          <p:nvPr/>
        </p:nvGrpSpPr>
        <p:grpSpPr>
          <a:xfrm>
            <a:off x="5044135" y="1348886"/>
            <a:ext cx="1981656" cy="2298721"/>
            <a:chOff x="3695446" y="710011"/>
            <a:chExt cx="1651380" cy="1915601"/>
          </a:xfrm>
        </p:grpSpPr>
        <p:sp>
          <p:nvSpPr>
            <p:cNvPr id="27" name="六边形 26"/>
            <p:cNvSpPr/>
            <p:nvPr/>
          </p:nvSpPr>
          <p:spPr>
            <a:xfrm rot="16200000">
              <a:off x="3563335" y="842122"/>
              <a:ext cx="1915601" cy="1651380"/>
            </a:xfrm>
            <a:prstGeom prst="hexagon">
              <a:avLst/>
            </a:prstGeom>
            <a:solidFill>
              <a:schemeClr val="bg1">
                <a:lumMod val="75000"/>
              </a:schemeClr>
            </a:solidFill>
            <a:ln>
              <a:noFill/>
            </a:ln>
          </p:spPr>
          <p:txBody>
            <a:bodyPr vert="horz" wrap="square" lIns="82296" tIns="41148" rIns="82296" bIns="41148" numCol="1" anchor="t" anchorCtr="0" compatLnSpc="1"/>
            <a:lstStyle/>
            <a:p>
              <a:pPr defTabSz="1096645"/>
              <a:endParaRPr lang="zh-CN" altLang="en-US" sz="2160">
                <a:solidFill>
                  <a:prstClr val="black"/>
                </a:solidFill>
                <a:latin typeface="Calibri" panose="020F0502020204030204"/>
                <a:ea typeface="幼圆" panose="02010509060101010101" charset="-122"/>
              </a:endParaRPr>
            </a:p>
          </p:txBody>
        </p:sp>
        <p:sp>
          <p:nvSpPr>
            <p:cNvPr id="28" name="任意多边形 27"/>
            <p:cNvSpPr>
              <a:spLocks noChangeAspect="1"/>
            </p:cNvSpPr>
            <p:nvPr/>
          </p:nvSpPr>
          <p:spPr>
            <a:xfrm rot="5400000" flipV="1">
              <a:off x="4314385" y="1593172"/>
              <a:ext cx="413502" cy="1651378"/>
            </a:xfrm>
            <a:custGeom>
              <a:avLst/>
              <a:gdLst>
                <a:gd name="connsiteX0" fmla="*/ 623528 w 623528"/>
                <a:gd name="connsiteY0" fmla="*/ 1245074 h 2490148"/>
                <a:gd name="connsiteX1" fmla="*/ 991 w 623528"/>
                <a:gd name="connsiteY1" fmla="*/ 2490148 h 2490148"/>
                <a:gd name="connsiteX2" fmla="*/ 0 w 623528"/>
                <a:gd name="connsiteY2" fmla="*/ 2490148 h 2490148"/>
                <a:gd name="connsiteX3" fmla="*/ 0 w 623528"/>
                <a:gd name="connsiteY3" fmla="*/ 0 h 2490148"/>
                <a:gd name="connsiteX4" fmla="*/ 991 w 623528"/>
                <a:gd name="connsiteY4" fmla="*/ 0 h 249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528" h="2490148">
                  <a:moveTo>
                    <a:pt x="623528" y="1245074"/>
                  </a:moveTo>
                  <a:lnTo>
                    <a:pt x="991" y="2490148"/>
                  </a:lnTo>
                  <a:lnTo>
                    <a:pt x="0" y="2490148"/>
                  </a:lnTo>
                  <a:lnTo>
                    <a:pt x="0" y="0"/>
                  </a:lnTo>
                  <a:lnTo>
                    <a:pt x="991" y="0"/>
                  </a:lnTo>
                  <a:close/>
                </a:path>
              </a:pathLst>
            </a:custGeom>
            <a:solidFill>
              <a:srgbClr val="0D0D0D">
                <a:alpha val="20000"/>
              </a:srgbClr>
            </a:solidFill>
            <a:ln>
              <a:noFill/>
            </a:ln>
          </p:spPr>
          <p:txBody>
            <a:bodyPr vert="horz" wrap="square" lIns="82296" tIns="41148" rIns="82296" bIns="41148" numCol="1" anchor="t" anchorCtr="0" compatLnSpc="1">
              <a:noAutofit/>
            </a:bodyPr>
            <a:lstStyle/>
            <a:p>
              <a:pPr defTabSz="1096645"/>
              <a:endParaRPr lang="zh-CN" altLang="en-US" sz="2160">
                <a:solidFill>
                  <a:prstClr val="black"/>
                </a:solidFill>
                <a:latin typeface="Calibri" panose="020F0502020204030204"/>
                <a:ea typeface="幼圆" panose="02010509060101010101" charset="-122"/>
              </a:endParaRPr>
            </a:p>
          </p:txBody>
        </p:sp>
      </p:grpSp>
      <p:grpSp>
        <p:nvGrpSpPr>
          <p:cNvPr id="29" name="组合 28"/>
          <p:cNvGrpSpPr/>
          <p:nvPr/>
        </p:nvGrpSpPr>
        <p:grpSpPr>
          <a:xfrm>
            <a:off x="5153741" y="1509408"/>
            <a:ext cx="1824687" cy="1177828"/>
            <a:chOff x="3786783" y="843786"/>
            <a:chExt cx="1520572" cy="981522"/>
          </a:xfrm>
        </p:grpSpPr>
        <p:sp>
          <p:nvSpPr>
            <p:cNvPr id="30" name="文本框 62"/>
            <p:cNvSpPr txBox="1"/>
            <p:nvPr/>
          </p:nvSpPr>
          <p:spPr>
            <a:xfrm>
              <a:off x="4280512" y="843786"/>
              <a:ext cx="555280" cy="561692"/>
            </a:xfrm>
            <a:prstGeom prst="rect">
              <a:avLst/>
            </a:prstGeom>
            <a:noFill/>
          </p:spPr>
          <p:txBody>
            <a:bodyPr wrap="none" lIns="82296" tIns="41148" rIns="82296" bIns="41148" rtlCol="0">
              <a:spAutoFit/>
            </a:bodyPr>
            <a:lstStyle/>
            <a:p>
              <a:pPr defTabSz="1096645"/>
              <a:r>
                <a:rPr lang="en-US" altLang="zh-CN" sz="3840" b="1" dirty="0">
                  <a:solidFill>
                    <a:prstClr val="white"/>
                  </a:solidFill>
                  <a:latin typeface="Calibri" panose="020F0502020204030204"/>
                  <a:ea typeface="幼圆" panose="02010509060101010101" charset="-122"/>
                </a:rPr>
                <a:t>01</a:t>
              </a:r>
              <a:endParaRPr lang="zh-CN" altLang="en-US" sz="3840" b="1" dirty="0">
                <a:solidFill>
                  <a:prstClr val="white"/>
                </a:solidFill>
                <a:latin typeface="Calibri" panose="020F0502020204030204"/>
                <a:ea typeface="幼圆" panose="02010509060101010101" charset="-122"/>
              </a:endParaRPr>
            </a:p>
          </p:txBody>
        </p:sp>
        <p:sp>
          <p:nvSpPr>
            <p:cNvPr id="31" name="文本框 76"/>
            <p:cNvSpPr txBox="1"/>
            <p:nvPr/>
          </p:nvSpPr>
          <p:spPr>
            <a:xfrm>
              <a:off x="3786783" y="1480821"/>
              <a:ext cx="1520572" cy="344487"/>
            </a:xfrm>
            <a:prstGeom prst="rect">
              <a:avLst/>
            </a:prstGeom>
            <a:noFill/>
          </p:spPr>
          <p:txBody>
            <a:bodyPr wrap="square" lIns="82296" tIns="41148" rIns="82296" bIns="41148" rtlCol="0">
              <a:spAutoFit/>
            </a:bodyPr>
            <a:lstStyle/>
            <a:p>
              <a:pPr algn="ctr" defTabSz="1096645"/>
              <a:r>
                <a:rPr lang="zh-CN" altLang="en-US" sz="2160" b="1" spc="360" dirty="0">
                  <a:solidFill>
                    <a:prstClr val="white"/>
                  </a:solidFill>
                  <a:latin typeface="微软雅黑" panose="020B0503020204020204" pitchFamily="34" charset="-122"/>
                  <a:ea typeface="微软雅黑" panose="020B0503020204020204" pitchFamily="34" charset="-122"/>
                </a:rPr>
                <a:t>形势</a:t>
              </a:r>
            </a:p>
          </p:txBody>
        </p:sp>
      </p:grpSp>
      <p:grpSp>
        <p:nvGrpSpPr>
          <p:cNvPr id="32" name="组合 31"/>
          <p:cNvGrpSpPr/>
          <p:nvPr/>
        </p:nvGrpSpPr>
        <p:grpSpPr>
          <a:xfrm>
            <a:off x="4103555" y="3969831"/>
            <a:ext cx="1824687" cy="1366356"/>
            <a:chOff x="2911628" y="2894136"/>
            <a:chExt cx="1520572" cy="1138630"/>
          </a:xfrm>
        </p:grpSpPr>
        <p:sp>
          <p:nvSpPr>
            <p:cNvPr id="33" name="文本框 75"/>
            <p:cNvSpPr txBox="1"/>
            <p:nvPr/>
          </p:nvSpPr>
          <p:spPr>
            <a:xfrm>
              <a:off x="3434093" y="3471073"/>
              <a:ext cx="555280" cy="561693"/>
            </a:xfrm>
            <a:prstGeom prst="rect">
              <a:avLst/>
            </a:prstGeom>
            <a:noFill/>
          </p:spPr>
          <p:txBody>
            <a:bodyPr wrap="none" lIns="82296" tIns="41148" rIns="82296" bIns="41148" rtlCol="0">
              <a:spAutoFit/>
            </a:bodyPr>
            <a:lstStyle/>
            <a:p>
              <a:pPr defTabSz="1096645"/>
              <a:r>
                <a:rPr lang="en-US" altLang="zh-CN" sz="3840" b="1" dirty="0">
                  <a:solidFill>
                    <a:prstClr val="white"/>
                  </a:solidFill>
                  <a:latin typeface="Calibri" panose="020F0502020204030204"/>
                  <a:ea typeface="幼圆" panose="02010509060101010101" charset="-122"/>
                </a:rPr>
                <a:t>02</a:t>
              </a:r>
              <a:endParaRPr lang="zh-CN" altLang="en-US" sz="3840" b="1" dirty="0">
                <a:solidFill>
                  <a:prstClr val="white"/>
                </a:solidFill>
                <a:latin typeface="Calibri" panose="020F0502020204030204"/>
                <a:ea typeface="幼圆" panose="02010509060101010101" charset="-122"/>
              </a:endParaRPr>
            </a:p>
          </p:txBody>
        </p:sp>
        <p:sp>
          <p:nvSpPr>
            <p:cNvPr id="34" name="文本框 77"/>
            <p:cNvSpPr txBox="1"/>
            <p:nvPr/>
          </p:nvSpPr>
          <p:spPr>
            <a:xfrm>
              <a:off x="2911628" y="2894136"/>
              <a:ext cx="1520572" cy="344488"/>
            </a:xfrm>
            <a:prstGeom prst="rect">
              <a:avLst/>
            </a:prstGeom>
            <a:noFill/>
          </p:spPr>
          <p:txBody>
            <a:bodyPr wrap="square" lIns="82296" tIns="41148" rIns="82296" bIns="41148" rtlCol="0">
              <a:spAutoFit/>
            </a:bodyPr>
            <a:lstStyle/>
            <a:p>
              <a:pPr algn="ctr" defTabSz="1096645"/>
              <a:r>
                <a:rPr lang="zh-CN" altLang="en-US" sz="2160" b="1" spc="360">
                  <a:solidFill>
                    <a:prstClr val="white"/>
                  </a:solidFill>
                  <a:latin typeface="微软雅黑" panose="020B0503020204020204" pitchFamily="34" charset="-122"/>
                  <a:ea typeface="微软雅黑" panose="020B0503020204020204" pitchFamily="34" charset="-122"/>
                </a:rPr>
                <a:t>现有方法</a:t>
              </a:r>
              <a:endParaRPr lang="zh-CN" altLang="en-US" sz="2160" b="1" spc="360" dirty="0">
                <a:solidFill>
                  <a:prstClr val="white"/>
                </a:solidFill>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6105918" y="3969831"/>
            <a:ext cx="1824687" cy="1366356"/>
            <a:chOff x="4580265" y="2894136"/>
            <a:chExt cx="1520572" cy="1138630"/>
          </a:xfrm>
        </p:grpSpPr>
        <p:sp>
          <p:nvSpPr>
            <p:cNvPr id="36" name="文本框 71"/>
            <p:cNvSpPr txBox="1"/>
            <p:nvPr/>
          </p:nvSpPr>
          <p:spPr>
            <a:xfrm>
              <a:off x="5066049" y="3471073"/>
              <a:ext cx="555280" cy="561693"/>
            </a:xfrm>
            <a:prstGeom prst="rect">
              <a:avLst/>
            </a:prstGeom>
            <a:noFill/>
          </p:spPr>
          <p:txBody>
            <a:bodyPr wrap="none" lIns="82296" tIns="41148" rIns="82296" bIns="41148" rtlCol="0">
              <a:spAutoFit/>
            </a:bodyPr>
            <a:lstStyle/>
            <a:p>
              <a:pPr defTabSz="1096645"/>
              <a:r>
                <a:rPr lang="en-US" altLang="zh-CN" sz="3840" b="1" dirty="0">
                  <a:solidFill>
                    <a:prstClr val="white"/>
                  </a:solidFill>
                  <a:latin typeface="Calibri" panose="020F0502020204030204"/>
                  <a:ea typeface="幼圆" panose="02010509060101010101" charset="-122"/>
                </a:rPr>
                <a:t>03</a:t>
              </a:r>
              <a:endParaRPr lang="zh-CN" altLang="en-US" sz="3840" b="1" dirty="0">
                <a:solidFill>
                  <a:prstClr val="white"/>
                </a:solidFill>
                <a:latin typeface="Calibri" panose="020F0502020204030204"/>
                <a:ea typeface="幼圆" panose="02010509060101010101" charset="-122"/>
              </a:endParaRPr>
            </a:p>
          </p:txBody>
        </p:sp>
        <p:sp>
          <p:nvSpPr>
            <p:cNvPr id="37" name="文本框 78"/>
            <p:cNvSpPr txBox="1"/>
            <p:nvPr/>
          </p:nvSpPr>
          <p:spPr>
            <a:xfrm>
              <a:off x="4580265" y="2894136"/>
              <a:ext cx="1520572" cy="621242"/>
            </a:xfrm>
            <a:prstGeom prst="rect">
              <a:avLst/>
            </a:prstGeom>
            <a:noFill/>
          </p:spPr>
          <p:txBody>
            <a:bodyPr wrap="square" lIns="82296" tIns="41148" rIns="82296" bIns="41148" rtlCol="0">
              <a:spAutoFit/>
            </a:bodyPr>
            <a:lstStyle>
              <a:defPPr>
                <a:defRPr lang="zh-CN"/>
              </a:defPPr>
              <a:lvl1pPr algn="ctr">
                <a:defRPr b="1" spc="300">
                  <a:solidFill>
                    <a:schemeClr val="bg1"/>
                  </a:solidFill>
                  <a:latin typeface="微软雅黑" panose="020B0503020204020204" pitchFamily="34" charset="-122"/>
                  <a:ea typeface="微软雅黑" panose="020B0503020204020204" pitchFamily="34" charset="-122"/>
                </a:defRPr>
              </a:lvl1pPr>
            </a:lstStyle>
            <a:p>
              <a:pPr defTabSz="1096645"/>
              <a:r>
                <a:rPr lang="zh-CN" altLang="en-US" sz="2160" spc="360">
                  <a:solidFill>
                    <a:prstClr val="white"/>
                  </a:solidFill>
                </a:rPr>
                <a:t>作品研究方法</a:t>
              </a:r>
              <a:endParaRPr lang="zh-CN" altLang="en-US" sz="2160" spc="360" dirty="0">
                <a:solidFill>
                  <a:prstClr val="white"/>
                </a:solidFill>
              </a:endParaRPr>
            </a:p>
          </p:txBody>
        </p:sp>
      </p:grpSp>
      <p:sp>
        <p:nvSpPr>
          <p:cNvPr id="38" name="文本框 58"/>
          <p:cNvSpPr txBox="1"/>
          <p:nvPr/>
        </p:nvSpPr>
        <p:spPr>
          <a:xfrm>
            <a:off x="7371080" y="1242695"/>
            <a:ext cx="4453890" cy="1375102"/>
          </a:xfrm>
          <a:prstGeom prst="rect">
            <a:avLst/>
          </a:prstGeom>
          <a:noFill/>
        </p:spPr>
        <p:txBody>
          <a:bodyPr wrap="square" lIns="82277" tIns="41139" rIns="82277" bIns="41139" rtlCol="0">
            <a:spAutoFit/>
          </a:bodyPr>
          <a:lstStyle/>
          <a:p>
            <a:pPr algn="just" defTabSz="1096645">
              <a:lnSpc>
                <a:spcPct val="120000"/>
              </a:lnSpc>
            </a:pPr>
            <a:r>
              <a:rPr lang="en-US" altLang="zh-CN" sz="2400" dirty="0">
                <a:solidFill>
                  <a:schemeClr val="tx1"/>
                </a:solidFill>
                <a:latin typeface="微软雅黑" panose="020B0503020204020204" pitchFamily="34" charset="-122"/>
                <a:ea typeface="微软雅黑" panose="020B0503020204020204" pitchFamily="34" charset="-122"/>
              </a:rPr>
              <a:t>我国是农业生产大国，水果产量排</a:t>
            </a:r>
            <a:r>
              <a:rPr lang="zh-CN" altLang="en-US" sz="2400" dirty="0">
                <a:solidFill>
                  <a:schemeClr val="tx1"/>
                </a:solidFill>
                <a:latin typeface="微软雅黑" panose="020B0503020204020204" pitchFamily="34" charset="-122"/>
                <a:ea typeface="微软雅黑" panose="020B0503020204020204" pitchFamily="34" charset="-122"/>
              </a:rPr>
              <a:t>世界</a:t>
            </a:r>
            <a:r>
              <a:rPr lang="en-US" altLang="zh-CN" sz="2400" dirty="0" err="1">
                <a:solidFill>
                  <a:schemeClr val="tx1"/>
                </a:solidFill>
                <a:latin typeface="微软雅黑" panose="020B0503020204020204" pitchFamily="34" charset="-122"/>
                <a:ea typeface="微软雅黑" panose="020B0503020204020204" pitchFamily="34" charset="-122"/>
              </a:rPr>
              <a:t>前列</a:t>
            </a:r>
            <a:r>
              <a:rPr lang="zh-CN" altLang="en-US" sz="2400" dirty="0">
                <a:solidFill>
                  <a:schemeClr val="tx1"/>
                </a:solidFill>
                <a:latin typeface="微软雅黑" panose="020B0503020204020204" pitchFamily="34" charset="-122"/>
                <a:ea typeface="微软雅黑" panose="020B0503020204020204" pitchFamily="34" charset="-122"/>
              </a:rPr>
              <a:t>，水果自动识别应用前景广阔。</a:t>
            </a:r>
          </a:p>
        </p:txBody>
      </p:sp>
      <p:sp>
        <p:nvSpPr>
          <p:cNvPr id="39" name="文本框 58"/>
          <p:cNvSpPr txBox="1"/>
          <p:nvPr/>
        </p:nvSpPr>
        <p:spPr>
          <a:xfrm>
            <a:off x="7781290" y="4947920"/>
            <a:ext cx="4149725" cy="1818300"/>
          </a:xfrm>
          <a:prstGeom prst="rect">
            <a:avLst/>
          </a:prstGeom>
          <a:noFill/>
        </p:spPr>
        <p:txBody>
          <a:bodyPr wrap="square" lIns="82277" tIns="41139" rIns="82277" bIns="41139" rtlCol="0">
            <a:spAutoFit/>
          </a:bodyPr>
          <a:lstStyle/>
          <a:p>
            <a:pPr algn="just" defTabSz="1096645">
              <a:lnSpc>
                <a:spcPct val="120000"/>
              </a:lnSpc>
            </a:pPr>
            <a:r>
              <a:rPr lang="en-US" altLang="zh-CN" sz="2400" dirty="0" err="1">
                <a:solidFill>
                  <a:schemeClr val="tx1"/>
                </a:solidFill>
                <a:latin typeface="微软雅黑" panose="020B0503020204020204" pitchFamily="34" charset="-122"/>
                <a:ea typeface="微软雅黑" panose="020B0503020204020204" pitchFamily="34" charset="-122"/>
              </a:rPr>
              <a:t>基于深度学习框架下的图像自动识别技术可以</a:t>
            </a:r>
            <a:r>
              <a:rPr lang="zh-CN" altLang="en-US" sz="2400" dirty="0">
                <a:solidFill>
                  <a:schemeClr val="tx1"/>
                </a:solidFill>
                <a:latin typeface="微软雅黑" panose="020B0503020204020204" pitchFamily="34" charset="-122"/>
                <a:ea typeface="微软雅黑" panose="020B0503020204020204" pitchFamily="34" charset="-122"/>
              </a:rPr>
              <a:t>快速准确提取物品特征</a:t>
            </a:r>
            <a:r>
              <a:rPr lang="en-US" altLang="zh-CN" sz="2400" dirty="0">
                <a:solidFill>
                  <a:schemeClr val="tx1"/>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同时</a:t>
            </a:r>
            <a:r>
              <a:rPr lang="en-US" altLang="zh-CN" sz="2400" dirty="0" err="1">
                <a:solidFill>
                  <a:schemeClr val="tx1"/>
                </a:solidFill>
                <a:latin typeface="微软雅黑" panose="020B0503020204020204" pitchFamily="34" charset="-122"/>
                <a:ea typeface="微软雅黑" panose="020B0503020204020204" pitchFamily="34" charset="-122"/>
              </a:rPr>
              <a:t>保持较高的准确率和效率</a:t>
            </a:r>
            <a:r>
              <a:rPr lang="en-US" altLang="zh-CN" sz="2400" dirty="0">
                <a:solidFill>
                  <a:schemeClr val="tx1"/>
                </a:solidFill>
                <a:latin typeface="微软雅黑" panose="020B0503020204020204" pitchFamily="34" charset="-122"/>
                <a:ea typeface="微软雅黑" panose="020B0503020204020204" pitchFamily="34" charset="-122"/>
              </a:rPr>
              <a:t>。</a:t>
            </a:r>
          </a:p>
        </p:txBody>
      </p:sp>
      <p:grpSp>
        <p:nvGrpSpPr>
          <p:cNvPr id="40" name="组合 39"/>
          <p:cNvGrpSpPr/>
          <p:nvPr/>
        </p:nvGrpSpPr>
        <p:grpSpPr>
          <a:xfrm>
            <a:off x="938658" y="261371"/>
            <a:ext cx="4725295" cy="523116"/>
            <a:chOff x="274214" y="217809"/>
            <a:chExt cx="3937746" cy="435930"/>
          </a:xfrm>
        </p:grpSpPr>
        <p:grpSp>
          <p:nvGrpSpPr>
            <p:cNvPr id="41" name="组合 40"/>
            <p:cNvGrpSpPr/>
            <p:nvPr/>
          </p:nvGrpSpPr>
          <p:grpSpPr>
            <a:xfrm>
              <a:off x="274214" y="217809"/>
              <a:ext cx="454527" cy="435930"/>
              <a:chOff x="683568" y="1489348"/>
              <a:chExt cx="2638425" cy="2530475"/>
            </a:xfrm>
          </p:grpSpPr>
          <p:sp>
            <p:nvSpPr>
              <p:cNvPr id="43" name="Freeform 7"/>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3360" b="1">
                  <a:solidFill>
                    <a:prstClr val="white"/>
                  </a:solidFill>
                  <a:latin typeface="微软雅黑" panose="020B0503020204020204" pitchFamily="34" charset="-122"/>
                  <a:ea typeface="微软雅黑" panose="020B0503020204020204" pitchFamily="34" charset="-122"/>
                </a:endParaRPr>
              </a:p>
            </p:txBody>
          </p:sp>
          <p:sp>
            <p:nvSpPr>
              <p:cNvPr id="44" name="Freeform 8"/>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3360" b="1">
                  <a:solidFill>
                    <a:prstClr val="white"/>
                  </a:solidFill>
                  <a:latin typeface="微软雅黑" panose="020B0503020204020204" pitchFamily="34" charset="-122"/>
                  <a:ea typeface="微软雅黑" panose="020B0503020204020204" pitchFamily="34" charset="-122"/>
                </a:endParaRPr>
              </a:p>
            </p:txBody>
          </p:sp>
        </p:grpSp>
        <p:sp>
          <p:nvSpPr>
            <p:cNvPr id="42" name="TextBox 41"/>
            <p:cNvSpPr txBox="1"/>
            <p:nvPr/>
          </p:nvSpPr>
          <p:spPr>
            <a:xfrm>
              <a:off x="728742" y="235719"/>
              <a:ext cx="3483218" cy="383646"/>
            </a:xfrm>
            <a:prstGeom prst="rect">
              <a:avLst/>
            </a:prstGeom>
            <a:noFill/>
          </p:spPr>
          <p:txBody>
            <a:bodyPr wrap="square" rtlCol="0">
              <a:spAutoFit/>
            </a:bodyPr>
            <a:lstStyle/>
            <a:p>
              <a:pPr defTabSz="1096645"/>
              <a:r>
                <a:rPr lang="zh-CN" altLang="en-US" sz="2400" b="1" dirty="0">
                  <a:solidFill>
                    <a:prstClr val="black"/>
                  </a:solidFill>
                  <a:latin typeface="微软雅黑" panose="020B0503020204020204" pitchFamily="34" charset="-122"/>
                  <a:ea typeface="微软雅黑" panose="020B0503020204020204" pitchFamily="34" charset="-122"/>
                </a:rPr>
                <a:t>课题研究的背景及意义</a:t>
              </a:r>
            </a:p>
          </p:txBody>
        </p:sp>
      </p:grpSp>
    </p:spTree>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down)">
                                      <p:cBhvr>
                                        <p:cTn id="11" dur="500"/>
                                        <p:tgtEl>
                                          <p:spTgt spid="26"/>
                                        </p:tgtEl>
                                      </p:cBhvr>
                                    </p:animEffect>
                                  </p:childTnLst>
                                </p:cTn>
                              </p:par>
                            </p:childTnLst>
                          </p:cTn>
                        </p:par>
                        <p:par>
                          <p:cTn id="12" fill="hold">
                            <p:stCondLst>
                              <p:cond delay="1000"/>
                            </p:stCondLst>
                            <p:childTnLst>
                              <p:par>
                                <p:cTn id="13" presetID="55"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p:cTn id="15" dur="500" fill="hold"/>
                                        <p:tgtEl>
                                          <p:spTgt spid="29"/>
                                        </p:tgtEl>
                                        <p:attrNameLst>
                                          <p:attrName>ppt_w</p:attrName>
                                        </p:attrNameLst>
                                      </p:cBhvr>
                                      <p:tavLst>
                                        <p:tav tm="0">
                                          <p:val>
                                            <p:strVal val="#ppt_w*0.70"/>
                                          </p:val>
                                        </p:tav>
                                        <p:tav tm="100000">
                                          <p:val>
                                            <p:strVal val="#ppt_w"/>
                                          </p:val>
                                        </p:tav>
                                      </p:tavLst>
                                    </p:anim>
                                    <p:anim calcmode="lin" valueType="num">
                                      <p:cBhvr>
                                        <p:cTn id="16" dur="500" fill="hold"/>
                                        <p:tgtEl>
                                          <p:spTgt spid="29"/>
                                        </p:tgtEl>
                                        <p:attrNameLst>
                                          <p:attrName>ppt_h</p:attrName>
                                        </p:attrNameLst>
                                      </p:cBhvr>
                                      <p:tavLst>
                                        <p:tav tm="0">
                                          <p:val>
                                            <p:strVal val="#ppt_h"/>
                                          </p:val>
                                        </p:tav>
                                        <p:tav tm="100000">
                                          <p:val>
                                            <p:strVal val="#ppt_h"/>
                                          </p:val>
                                        </p:tav>
                                      </p:tavLst>
                                    </p:anim>
                                    <p:animEffect transition="in" filter="fade">
                                      <p:cBhvr>
                                        <p:cTn id="17" dur="500"/>
                                        <p:tgtEl>
                                          <p:spTgt spid="29"/>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childTnLst>
                          </p:cTn>
                        </p:par>
                        <p:par>
                          <p:cTn id="24" fill="hold">
                            <p:stCondLst>
                              <p:cond delay="2000"/>
                            </p:stCondLst>
                            <p:childTnLst>
                              <p:par>
                                <p:cTn id="25" presetID="14" presetClass="entr" presetSubtype="10" fill="hold" grpId="0"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randombar(horizontal)">
                                      <p:cBhvr>
                                        <p:cTn id="27" dur="500"/>
                                        <p:tgtEl>
                                          <p:spTgt spid="38"/>
                                        </p:tgtEl>
                                      </p:cBhvr>
                                    </p:animEffect>
                                  </p:childTnLst>
                                </p:cTn>
                              </p:par>
                            </p:childTnLst>
                          </p:cTn>
                        </p:par>
                        <p:par>
                          <p:cTn id="28" fill="hold">
                            <p:stCondLst>
                              <p:cond delay="2500"/>
                            </p:stCondLst>
                            <p:childTnLst>
                              <p:par>
                                <p:cTn id="29" presetID="22" presetClass="entr" presetSubtype="1" fill="hold"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up)">
                                      <p:cBhvr>
                                        <p:cTn id="31" dur="500"/>
                                        <p:tgtEl>
                                          <p:spTgt spid="23"/>
                                        </p:tgtEl>
                                      </p:cBhvr>
                                    </p:animEffect>
                                  </p:childTnLst>
                                </p:cTn>
                              </p:par>
                            </p:childTnLst>
                          </p:cTn>
                        </p:par>
                        <p:par>
                          <p:cTn id="32" fill="hold">
                            <p:stCondLst>
                              <p:cond delay="3000"/>
                            </p:stCondLst>
                            <p:childTnLst>
                              <p:par>
                                <p:cTn id="33" presetID="55" presetClass="entr" presetSubtype="0" fill="hold" nodeType="after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p:cTn id="35" dur="500" fill="hold"/>
                                        <p:tgtEl>
                                          <p:spTgt spid="32"/>
                                        </p:tgtEl>
                                        <p:attrNameLst>
                                          <p:attrName>ppt_w</p:attrName>
                                        </p:attrNameLst>
                                      </p:cBhvr>
                                      <p:tavLst>
                                        <p:tav tm="0">
                                          <p:val>
                                            <p:strVal val="#ppt_w*0.70"/>
                                          </p:val>
                                        </p:tav>
                                        <p:tav tm="100000">
                                          <p:val>
                                            <p:strVal val="#ppt_w"/>
                                          </p:val>
                                        </p:tav>
                                      </p:tavLst>
                                    </p:anim>
                                    <p:anim calcmode="lin" valueType="num">
                                      <p:cBhvr>
                                        <p:cTn id="36" dur="500" fill="hold"/>
                                        <p:tgtEl>
                                          <p:spTgt spid="32"/>
                                        </p:tgtEl>
                                        <p:attrNameLst>
                                          <p:attrName>ppt_h</p:attrName>
                                        </p:attrNameLst>
                                      </p:cBhvr>
                                      <p:tavLst>
                                        <p:tav tm="0">
                                          <p:val>
                                            <p:strVal val="#ppt_h"/>
                                          </p:val>
                                        </p:tav>
                                        <p:tav tm="100000">
                                          <p:val>
                                            <p:strVal val="#ppt_h"/>
                                          </p:val>
                                        </p:tav>
                                      </p:tavLst>
                                    </p:anim>
                                    <p:animEffect transition="in" filter="fade">
                                      <p:cBhvr>
                                        <p:cTn id="37" dur="500"/>
                                        <p:tgtEl>
                                          <p:spTgt spid="32"/>
                                        </p:tgtEl>
                                      </p:cBhvr>
                                    </p:animEffect>
                                  </p:childTnLst>
                                </p:cTn>
                              </p:par>
                            </p:childTnLst>
                          </p:cTn>
                        </p:par>
                        <p:par>
                          <p:cTn id="38" fill="hold">
                            <p:stCondLst>
                              <p:cond delay="3500"/>
                            </p:stCondLst>
                            <p:childTnLst>
                              <p:par>
                                <p:cTn id="39" presetID="53" presetClass="entr" presetSubtype="16" fill="hold" nodeType="after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p:cTn id="41" dur="500" fill="hold"/>
                                        <p:tgtEl>
                                          <p:spTgt spid="14"/>
                                        </p:tgtEl>
                                        <p:attrNameLst>
                                          <p:attrName>ppt_w</p:attrName>
                                        </p:attrNameLst>
                                      </p:cBhvr>
                                      <p:tavLst>
                                        <p:tav tm="0">
                                          <p:val>
                                            <p:fltVal val="0"/>
                                          </p:val>
                                        </p:tav>
                                        <p:tav tm="100000">
                                          <p:val>
                                            <p:strVal val="#ppt_w"/>
                                          </p:val>
                                        </p:tav>
                                      </p:tavLst>
                                    </p:anim>
                                    <p:anim calcmode="lin" valueType="num">
                                      <p:cBhvr>
                                        <p:cTn id="42" dur="500" fill="hold"/>
                                        <p:tgtEl>
                                          <p:spTgt spid="14"/>
                                        </p:tgtEl>
                                        <p:attrNameLst>
                                          <p:attrName>ppt_h</p:attrName>
                                        </p:attrNameLst>
                                      </p:cBhvr>
                                      <p:tavLst>
                                        <p:tav tm="0">
                                          <p:val>
                                            <p:fltVal val="0"/>
                                          </p:val>
                                        </p:tav>
                                        <p:tav tm="100000">
                                          <p:val>
                                            <p:strVal val="#ppt_h"/>
                                          </p:val>
                                        </p:tav>
                                      </p:tavLst>
                                    </p:anim>
                                    <p:animEffect transition="in" filter="fade">
                                      <p:cBhvr>
                                        <p:cTn id="43" dur="500"/>
                                        <p:tgtEl>
                                          <p:spTgt spid="14"/>
                                        </p:tgtEl>
                                      </p:cBhvr>
                                    </p:animEffect>
                                  </p:childTnLst>
                                </p:cTn>
                              </p:par>
                            </p:childTnLst>
                          </p:cTn>
                        </p:par>
                        <p:par>
                          <p:cTn id="44" fill="hold">
                            <p:stCondLst>
                              <p:cond delay="4000"/>
                            </p:stCondLst>
                            <p:childTnLst>
                              <p:par>
                                <p:cTn id="45" presetID="14" presetClass="entr" presetSubtype="10"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randombar(horizontal)">
                                      <p:cBhvr>
                                        <p:cTn id="47" dur="500"/>
                                        <p:tgtEl>
                                          <p:spTgt spid="19"/>
                                        </p:tgtEl>
                                      </p:cBhvr>
                                    </p:animEffect>
                                  </p:childTnLst>
                                </p:cTn>
                              </p:par>
                            </p:childTnLst>
                          </p:cTn>
                        </p:par>
                        <p:par>
                          <p:cTn id="48" fill="hold">
                            <p:stCondLst>
                              <p:cond delay="4500"/>
                            </p:stCondLst>
                            <p:childTnLst>
                              <p:par>
                                <p:cTn id="49" presetID="22" presetClass="entr" presetSubtype="1" fill="hold"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up)">
                                      <p:cBhvr>
                                        <p:cTn id="51" dur="500"/>
                                        <p:tgtEl>
                                          <p:spTgt spid="20"/>
                                        </p:tgtEl>
                                      </p:cBhvr>
                                    </p:animEffect>
                                  </p:childTnLst>
                                </p:cTn>
                              </p:par>
                            </p:childTnLst>
                          </p:cTn>
                        </p:par>
                        <p:par>
                          <p:cTn id="52" fill="hold">
                            <p:stCondLst>
                              <p:cond delay="5000"/>
                            </p:stCondLst>
                            <p:childTnLst>
                              <p:par>
                                <p:cTn id="53" presetID="55" presetClass="entr" presetSubtype="0" fill="hold" nodeType="afterEffect">
                                  <p:stCondLst>
                                    <p:cond delay="0"/>
                                  </p:stCondLst>
                                  <p:childTnLst>
                                    <p:set>
                                      <p:cBhvr>
                                        <p:cTn id="54" dur="1" fill="hold">
                                          <p:stCondLst>
                                            <p:cond delay="0"/>
                                          </p:stCondLst>
                                        </p:cTn>
                                        <p:tgtEl>
                                          <p:spTgt spid="35"/>
                                        </p:tgtEl>
                                        <p:attrNameLst>
                                          <p:attrName>style.visibility</p:attrName>
                                        </p:attrNameLst>
                                      </p:cBhvr>
                                      <p:to>
                                        <p:strVal val="visible"/>
                                      </p:to>
                                    </p:set>
                                    <p:anim calcmode="lin" valueType="num">
                                      <p:cBhvr>
                                        <p:cTn id="55" dur="500" fill="hold"/>
                                        <p:tgtEl>
                                          <p:spTgt spid="35"/>
                                        </p:tgtEl>
                                        <p:attrNameLst>
                                          <p:attrName>ppt_w</p:attrName>
                                        </p:attrNameLst>
                                      </p:cBhvr>
                                      <p:tavLst>
                                        <p:tav tm="0">
                                          <p:val>
                                            <p:strVal val="#ppt_w*0.70"/>
                                          </p:val>
                                        </p:tav>
                                        <p:tav tm="100000">
                                          <p:val>
                                            <p:strVal val="#ppt_w"/>
                                          </p:val>
                                        </p:tav>
                                      </p:tavLst>
                                    </p:anim>
                                    <p:anim calcmode="lin" valueType="num">
                                      <p:cBhvr>
                                        <p:cTn id="56" dur="500" fill="hold"/>
                                        <p:tgtEl>
                                          <p:spTgt spid="35"/>
                                        </p:tgtEl>
                                        <p:attrNameLst>
                                          <p:attrName>ppt_h</p:attrName>
                                        </p:attrNameLst>
                                      </p:cBhvr>
                                      <p:tavLst>
                                        <p:tav tm="0">
                                          <p:val>
                                            <p:strVal val="#ppt_h"/>
                                          </p:val>
                                        </p:tav>
                                        <p:tav tm="100000">
                                          <p:val>
                                            <p:strVal val="#ppt_h"/>
                                          </p:val>
                                        </p:tav>
                                      </p:tavLst>
                                    </p:anim>
                                    <p:animEffect transition="in" filter="fade">
                                      <p:cBhvr>
                                        <p:cTn id="57" dur="500"/>
                                        <p:tgtEl>
                                          <p:spTgt spid="35"/>
                                        </p:tgtEl>
                                      </p:cBhvr>
                                    </p:animEffect>
                                  </p:childTnLst>
                                </p:cTn>
                              </p:par>
                            </p:childTnLst>
                          </p:cTn>
                        </p:par>
                        <p:par>
                          <p:cTn id="58" fill="hold">
                            <p:stCondLst>
                              <p:cond delay="5500"/>
                            </p:stCondLst>
                            <p:childTnLst>
                              <p:par>
                                <p:cTn id="59" presetID="53" presetClass="entr" presetSubtype="16" fill="hold" nodeType="afterEffect">
                                  <p:stCondLst>
                                    <p:cond delay="0"/>
                                  </p:stCondLst>
                                  <p:childTnLst>
                                    <p:set>
                                      <p:cBhvr>
                                        <p:cTn id="60" dur="1" fill="hold">
                                          <p:stCondLst>
                                            <p:cond delay="0"/>
                                          </p:stCondLst>
                                        </p:cTn>
                                        <p:tgtEl>
                                          <p:spTgt spid="8"/>
                                        </p:tgtEl>
                                        <p:attrNameLst>
                                          <p:attrName>style.visibility</p:attrName>
                                        </p:attrNameLst>
                                      </p:cBhvr>
                                      <p:to>
                                        <p:strVal val="visible"/>
                                      </p:to>
                                    </p:set>
                                    <p:anim calcmode="lin" valueType="num">
                                      <p:cBhvr>
                                        <p:cTn id="61" dur="500" fill="hold"/>
                                        <p:tgtEl>
                                          <p:spTgt spid="8"/>
                                        </p:tgtEl>
                                        <p:attrNameLst>
                                          <p:attrName>ppt_w</p:attrName>
                                        </p:attrNameLst>
                                      </p:cBhvr>
                                      <p:tavLst>
                                        <p:tav tm="0">
                                          <p:val>
                                            <p:fltVal val="0"/>
                                          </p:val>
                                        </p:tav>
                                        <p:tav tm="100000">
                                          <p:val>
                                            <p:strVal val="#ppt_w"/>
                                          </p:val>
                                        </p:tav>
                                      </p:tavLst>
                                    </p:anim>
                                    <p:anim calcmode="lin" valueType="num">
                                      <p:cBhvr>
                                        <p:cTn id="62" dur="500" fill="hold"/>
                                        <p:tgtEl>
                                          <p:spTgt spid="8"/>
                                        </p:tgtEl>
                                        <p:attrNameLst>
                                          <p:attrName>ppt_h</p:attrName>
                                        </p:attrNameLst>
                                      </p:cBhvr>
                                      <p:tavLst>
                                        <p:tav tm="0">
                                          <p:val>
                                            <p:fltVal val="0"/>
                                          </p:val>
                                        </p:tav>
                                        <p:tav tm="100000">
                                          <p:val>
                                            <p:strVal val="#ppt_h"/>
                                          </p:val>
                                        </p:tav>
                                      </p:tavLst>
                                    </p:anim>
                                    <p:animEffect transition="in" filter="fade">
                                      <p:cBhvr>
                                        <p:cTn id="63" dur="500"/>
                                        <p:tgtEl>
                                          <p:spTgt spid="8"/>
                                        </p:tgtEl>
                                      </p:cBhvr>
                                    </p:animEffect>
                                  </p:childTnLst>
                                </p:cTn>
                              </p:par>
                            </p:childTnLst>
                          </p:cTn>
                        </p:par>
                        <p:par>
                          <p:cTn id="64" fill="hold">
                            <p:stCondLst>
                              <p:cond delay="6000"/>
                            </p:stCondLst>
                            <p:childTnLst>
                              <p:par>
                                <p:cTn id="65" presetID="14" presetClass="entr" presetSubtype="10" fill="hold" grpId="0" nodeType="after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randombar(horizontal)">
                                      <p:cBhvr>
                                        <p:cTn id="6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8" grpId="0"/>
      <p:bldP spid="3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602701" y="1009531"/>
            <a:ext cx="3456384" cy="4722171"/>
            <a:chOff x="827584" y="1057300"/>
            <a:chExt cx="2880320" cy="3935142"/>
          </a:xfrm>
        </p:grpSpPr>
        <p:grpSp>
          <p:nvGrpSpPr>
            <p:cNvPr id="4" name="组合 3"/>
            <p:cNvGrpSpPr/>
            <p:nvPr/>
          </p:nvGrpSpPr>
          <p:grpSpPr>
            <a:xfrm>
              <a:off x="971600" y="1057300"/>
              <a:ext cx="2592288" cy="3047634"/>
              <a:chOff x="2593976" y="769938"/>
              <a:chExt cx="427038" cy="502049"/>
            </a:xfrm>
          </p:grpSpPr>
          <p:sp>
            <p:nvSpPr>
              <p:cNvPr id="6" name="Freeform 6"/>
              <p:cNvSpPr/>
              <p:nvPr/>
            </p:nvSpPr>
            <p:spPr bwMode="auto">
              <a:xfrm>
                <a:off x="2701926" y="769938"/>
                <a:ext cx="286864" cy="176680"/>
              </a:xfrm>
              <a:custGeom>
                <a:avLst/>
                <a:gdLst>
                  <a:gd name="T0" fmla="*/ 0 w 4377"/>
                  <a:gd name="T1" fmla="*/ 423 h 2713"/>
                  <a:gd name="T2" fmla="*/ 1059 w 4377"/>
                  <a:gd name="T3" fmla="*/ 2290 h 2713"/>
                  <a:gd name="T4" fmla="*/ 1447 w 4377"/>
                  <a:gd name="T5" fmla="*/ 2162 h 2713"/>
                  <a:gd name="T6" fmla="*/ 1800 w 4377"/>
                  <a:gd name="T7" fmla="*/ 2149 h 2713"/>
                  <a:gd name="T8" fmla="*/ 2577 w 4377"/>
                  <a:gd name="T9" fmla="*/ 2713 h 2713"/>
                  <a:gd name="T10" fmla="*/ 4377 w 4377"/>
                  <a:gd name="T11" fmla="*/ 1585 h 2713"/>
                  <a:gd name="T12" fmla="*/ 3255 w 4377"/>
                  <a:gd name="T13" fmla="*/ 451 h 2713"/>
                  <a:gd name="T14" fmla="*/ 1483 w 4377"/>
                  <a:gd name="T15" fmla="*/ 0 h 2713"/>
                  <a:gd name="T16" fmla="*/ 0 w 4377"/>
                  <a:gd name="T17" fmla="*/ 423 h 2713"/>
                  <a:gd name="connsiteX0" fmla="*/ 0 w 10039"/>
                  <a:gd name="connsiteY0" fmla="*/ 1559 h 10000"/>
                  <a:gd name="connsiteX1" fmla="*/ 2419 w 10039"/>
                  <a:gd name="connsiteY1" fmla="*/ 8441 h 10000"/>
                  <a:gd name="connsiteX2" fmla="*/ 3306 w 10039"/>
                  <a:gd name="connsiteY2" fmla="*/ 7969 h 10000"/>
                  <a:gd name="connsiteX3" fmla="*/ 4112 w 10039"/>
                  <a:gd name="connsiteY3" fmla="*/ 7921 h 10000"/>
                  <a:gd name="connsiteX4" fmla="*/ 5888 w 10039"/>
                  <a:gd name="connsiteY4" fmla="*/ 10000 h 10000"/>
                  <a:gd name="connsiteX5" fmla="*/ 10039 w 10039"/>
                  <a:gd name="connsiteY5" fmla="*/ 5737 h 10000"/>
                  <a:gd name="connsiteX6" fmla="*/ 7437 w 10039"/>
                  <a:gd name="connsiteY6" fmla="*/ 1662 h 10000"/>
                  <a:gd name="connsiteX7" fmla="*/ 3388 w 10039"/>
                  <a:gd name="connsiteY7" fmla="*/ 0 h 10000"/>
                  <a:gd name="connsiteX8" fmla="*/ 0 w 10039"/>
                  <a:gd name="connsiteY8" fmla="*/ 1559 h 10000"/>
                  <a:gd name="connsiteX0-1" fmla="*/ 0 w 10039"/>
                  <a:gd name="connsiteY0-2" fmla="*/ 1559 h 10000"/>
                  <a:gd name="connsiteX1-3" fmla="*/ 2419 w 10039"/>
                  <a:gd name="connsiteY1-4" fmla="*/ 8441 h 10000"/>
                  <a:gd name="connsiteX2-5" fmla="*/ 3306 w 10039"/>
                  <a:gd name="connsiteY2-6" fmla="*/ 7969 h 10000"/>
                  <a:gd name="connsiteX3-7" fmla="*/ 4112 w 10039"/>
                  <a:gd name="connsiteY3-8" fmla="*/ 7921 h 10000"/>
                  <a:gd name="connsiteX4-9" fmla="*/ 5888 w 10039"/>
                  <a:gd name="connsiteY4-10" fmla="*/ 10000 h 10000"/>
                  <a:gd name="connsiteX5-11" fmla="*/ 10039 w 10039"/>
                  <a:gd name="connsiteY5-12" fmla="*/ 5737 h 10000"/>
                  <a:gd name="connsiteX6-13" fmla="*/ 7437 w 10039"/>
                  <a:gd name="connsiteY6-14" fmla="*/ 1662 h 10000"/>
                  <a:gd name="connsiteX7-15" fmla="*/ 3388 w 10039"/>
                  <a:gd name="connsiteY7-16" fmla="*/ 0 h 10000"/>
                  <a:gd name="connsiteX8-17" fmla="*/ 0 w 10039"/>
                  <a:gd name="connsiteY8-18" fmla="*/ 1559 h 10000"/>
                  <a:gd name="connsiteX0-19" fmla="*/ 0 w 10039"/>
                  <a:gd name="connsiteY0-20" fmla="*/ 1559 h 9937"/>
                  <a:gd name="connsiteX1-21" fmla="*/ 2419 w 10039"/>
                  <a:gd name="connsiteY1-22" fmla="*/ 8441 h 9937"/>
                  <a:gd name="connsiteX2-23" fmla="*/ 3306 w 10039"/>
                  <a:gd name="connsiteY2-24" fmla="*/ 7969 h 9937"/>
                  <a:gd name="connsiteX3-25" fmla="*/ 4112 w 10039"/>
                  <a:gd name="connsiteY3-26" fmla="*/ 7921 h 9937"/>
                  <a:gd name="connsiteX4-27" fmla="*/ 5927 w 10039"/>
                  <a:gd name="connsiteY4-28" fmla="*/ 9937 h 9937"/>
                  <a:gd name="connsiteX5-29" fmla="*/ 10039 w 10039"/>
                  <a:gd name="connsiteY5-30" fmla="*/ 5737 h 9937"/>
                  <a:gd name="connsiteX6-31" fmla="*/ 7437 w 10039"/>
                  <a:gd name="connsiteY6-32" fmla="*/ 1662 h 9937"/>
                  <a:gd name="connsiteX7-33" fmla="*/ 3388 w 10039"/>
                  <a:gd name="connsiteY7-34" fmla="*/ 0 h 9937"/>
                  <a:gd name="connsiteX8-35" fmla="*/ 0 w 10039"/>
                  <a:gd name="connsiteY8-36" fmla="*/ 1559 h 9937"/>
                  <a:gd name="connsiteX0-37" fmla="*/ 0 w 10000"/>
                  <a:gd name="connsiteY0-38" fmla="*/ 1569 h 10000"/>
                  <a:gd name="connsiteX1-39" fmla="*/ 2410 w 10000"/>
                  <a:gd name="connsiteY1-40" fmla="*/ 8495 h 10000"/>
                  <a:gd name="connsiteX2-41" fmla="*/ 3293 w 10000"/>
                  <a:gd name="connsiteY2-42" fmla="*/ 8020 h 10000"/>
                  <a:gd name="connsiteX3-43" fmla="*/ 4640 w 10000"/>
                  <a:gd name="connsiteY3-44" fmla="*/ 8371 h 10000"/>
                  <a:gd name="connsiteX4-45" fmla="*/ 5904 w 10000"/>
                  <a:gd name="connsiteY4-46" fmla="*/ 10000 h 10000"/>
                  <a:gd name="connsiteX5-47" fmla="*/ 10000 w 10000"/>
                  <a:gd name="connsiteY5-48" fmla="*/ 5773 h 10000"/>
                  <a:gd name="connsiteX6-49" fmla="*/ 7408 w 10000"/>
                  <a:gd name="connsiteY6-50" fmla="*/ 1673 h 10000"/>
                  <a:gd name="connsiteX7-51" fmla="*/ 3375 w 10000"/>
                  <a:gd name="connsiteY7-52" fmla="*/ 0 h 10000"/>
                  <a:gd name="connsiteX8-53" fmla="*/ 0 w 10000"/>
                  <a:gd name="connsiteY8-54" fmla="*/ 1569 h 10000"/>
                  <a:gd name="connsiteX0-55" fmla="*/ 0 w 10000"/>
                  <a:gd name="connsiteY0-56" fmla="*/ 1569 h 10000"/>
                  <a:gd name="connsiteX1-57" fmla="*/ 2410 w 10000"/>
                  <a:gd name="connsiteY1-58" fmla="*/ 8495 h 10000"/>
                  <a:gd name="connsiteX2-59" fmla="*/ 3293 w 10000"/>
                  <a:gd name="connsiteY2-60" fmla="*/ 8020 h 10000"/>
                  <a:gd name="connsiteX3-61" fmla="*/ 4718 w 10000"/>
                  <a:gd name="connsiteY3-62" fmla="*/ 8266 h 10000"/>
                  <a:gd name="connsiteX4-63" fmla="*/ 5904 w 10000"/>
                  <a:gd name="connsiteY4-64" fmla="*/ 10000 h 10000"/>
                  <a:gd name="connsiteX5-65" fmla="*/ 10000 w 10000"/>
                  <a:gd name="connsiteY5-66" fmla="*/ 5773 h 10000"/>
                  <a:gd name="connsiteX6-67" fmla="*/ 7408 w 10000"/>
                  <a:gd name="connsiteY6-68" fmla="*/ 1673 h 10000"/>
                  <a:gd name="connsiteX7-69" fmla="*/ 3375 w 10000"/>
                  <a:gd name="connsiteY7-70" fmla="*/ 0 h 10000"/>
                  <a:gd name="connsiteX8-71" fmla="*/ 0 w 10000"/>
                  <a:gd name="connsiteY8-72" fmla="*/ 1569 h 10000"/>
                  <a:gd name="connsiteX0-73" fmla="*/ 0 w 10000"/>
                  <a:gd name="connsiteY0-74" fmla="*/ 1569 h 10000"/>
                  <a:gd name="connsiteX1-75" fmla="*/ 2410 w 10000"/>
                  <a:gd name="connsiteY1-76" fmla="*/ 8495 h 10000"/>
                  <a:gd name="connsiteX2-77" fmla="*/ 3371 w 10000"/>
                  <a:gd name="connsiteY2-78" fmla="*/ 7999 h 10000"/>
                  <a:gd name="connsiteX3-79" fmla="*/ 4718 w 10000"/>
                  <a:gd name="connsiteY3-80" fmla="*/ 8266 h 10000"/>
                  <a:gd name="connsiteX4-81" fmla="*/ 5904 w 10000"/>
                  <a:gd name="connsiteY4-82" fmla="*/ 10000 h 10000"/>
                  <a:gd name="connsiteX5-83" fmla="*/ 10000 w 10000"/>
                  <a:gd name="connsiteY5-84" fmla="*/ 5773 h 10000"/>
                  <a:gd name="connsiteX6-85" fmla="*/ 7408 w 10000"/>
                  <a:gd name="connsiteY6-86" fmla="*/ 1673 h 10000"/>
                  <a:gd name="connsiteX7-87" fmla="*/ 3375 w 10000"/>
                  <a:gd name="connsiteY7-88" fmla="*/ 0 h 10000"/>
                  <a:gd name="connsiteX8-89" fmla="*/ 0 w 10000"/>
                  <a:gd name="connsiteY8-90" fmla="*/ 1569 h 10000"/>
                  <a:gd name="connsiteX0-91" fmla="*/ 0 w 10000"/>
                  <a:gd name="connsiteY0-92" fmla="*/ 1569 h 10000"/>
                  <a:gd name="connsiteX1-93" fmla="*/ 2410 w 10000"/>
                  <a:gd name="connsiteY1-94" fmla="*/ 8495 h 10000"/>
                  <a:gd name="connsiteX2-95" fmla="*/ 3371 w 10000"/>
                  <a:gd name="connsiteY2-96" fmla="*/ 7999 h 10000"/>
                  <a:gd name="connsiteX3-97" fmla="*/ 4848 w 10000"/>
                  <a:gd name="connsiteY3-98" fmla="*/ 8350 h 10000"/>
                  <a:gd name="connsiteX4-99" fmla="*/ 5904 w 10000"/>
                  <a:gd name="connsiteY4-100" fmla="*/ 10000 h 10000"/>
                  <a:gd name="connsiteX5-101" fmla="*/ 10000 w 10000"/>
                  <a:gd name="connsiteY5-102" fmla="*/ 5773 h 10000"/>
                  <a:gd name="connsiteX6-103" fmla="*/ 7408 w 10000"/>
                  <a:gd name="connsiteY6-104" fmla="*/ 1673 h 10000"/>
                  <a:gd name="connsiteX7-105" fmla="*/ 3375 w 10000"/>
                  <a:gd name="connsiteY7-106" fmla="*/ 0 h 10000"/>
                  <a:gd name="connsiteX8-107" fmla="*/ 0 w 10000"/>
                  <a:gd name="connsiteY8-108" fmla="*/ 1569 h 10000"/>
                  <a:gd name="connsiteX0-109" fmla="*/ 0 w 10000"/>
                  <a:gd name="connsiteY0-110" fmla="*/ 1569 h 10000"/>
                  <a:gd name="connsiteX1-111" fmla="*/ 2410 w 10000"/>
                  <a:gd name="connsiteY1-112" fmla="*/ 8495 h 10000"/>
                  <a:gd name="connsiteX2-113" fmla="*/ 3371 w 10000"/>
                  <a:gd name="connsiteY2-114" fmla="*/ 7999 h 10000"/>
                  <a:gd name="connsiteX3-115" fmla="*/ 4848 w 10000"/>
                  <a:gd name="connsiteY3-116" fmla="*/ 8350 h 10000"/>
                  <a:gd name="connsiteX4-117" fmla="*/ 5904 w 10000"/>
                  <a:gd name="connsiteY4-118" fmla="*/ 10000 h 10000"/>
                  <a:gd name="connsiteX5-119" fmla="*/ 10000 w 10000"/>
                  <a:gd name="connsiteY5-120" fmla="*/ 5773 h 10000"/>
                  <a:gd name="connsiteX6-121" fmla="*/ 7408 w 10000"/>
                  <a:gd name="connsiteY6-122" fmla="*/ 1673 h 10000"/>
                  <a:gd name="connsiteX7-123" fmla="*/ 3375 w 10000"/>
                  <a:gd name="connsiteY7-124" fmla="*/ 0 h 10000"/>
                  <a:gd name="connsiteX8-125" fmla="*/ 0 w 10000"/>
                  <a:gd name="connsiteY8-126" fmla="*/ 1569 h 10000"/>
                  <a:gd name="connsiteX0-127" fmla="*/ 0 w 10000"/>
                  <a:gd name="connsiteY0-128" fmla="*/ 1569 h 10000"/>
                  <a:gd name="connsiteX1-129" fmla="*/ 2410 w 10000"/>
                  <a:gd name="connsiteY1-130" fmla="*/ 8495 h 10000"/>
                  <a:gd name="connsiteX2-131" fmla="*/ 3371 w 10000"/>
                  <a:gd name="connsiteY2-132" fmla="*/ 7999 h 10000"/>
                  <a:gd name="connsiteX3-133" fmla="*/ 4848 w 10000"/>
                  <a:gd name="connsiteY3-134" fmla="*/ 8350 h 10000"/>
                  <a:gd name="connsiteX4-135" fmla="*/ 5904 w 10000"/>
                  <a:gd name="connsiteY4-136" fmla="*/ 10000 h 10000"/>
                  <a:gd name="connsiteX5-137" fmla="*/ 10000 w 10000"/>
                  <a:gd name="connsiteY5-138" fmla="*/ 5773 h 10000"/>
                  <a:gd name="connsiteX6-139" fmla="*/ 7408 w 10000"/>
                  <a:gd name="connsiteY6-140" fmla="*/ 1673 h 10000"/>
                  <a:gd name="connsiteX7-141" fmla="*/ 3375 w 10000"/>
                  <a:gd name="connsiteY7-142" fmla="*/ 0 h 10000"/>
                  <a:gd name="connsiteX8-143" fmla="*/ 0 w 10000"/>
                  <a:gd name="connsiteY8-144" fmla="*/ 1569 h 10000"/>
                  <a:gd name="connsiteX0-145" fmla="*/ 0 w 10000"/>
                  <a:gd name="connsiteY0-146" fmla="*/ 1569 h 10000"/>
                  <a:gd name="connsiteX1-147" fmla="*/ 2396 w 10000"/>
                  <a:gd name="connsiteY1-148" fmla="*/ 8473 h 10000"/>
                  <a:gd name="connsiteX2-149" fmla="*/ 3371 w 10000"/>
                  <a:gd name="connsiteY2-150" fmla="*/ 7999 h 10000"/>
                  <a:gd name="connsiteX3-151" fmla="*/ 4848 w 10000"/>
                  <a:gd name="connsiteY3-152" fmla="*/ 8350 h 10000"/>
                  <a:gd name="connsiteX4-153" fmla="*/ 5904 w 10000"/>
                  <a:gd name="connsiteY4-154" fmla="*/ 10000 h 10000"/>
                  <a:gd name="connsiteX5-155" fmla="*/ 10000 w 10000"/>
                  <a:gd name="connsiteY5-156" fmla="*/ 5773 h 10000"/>
                  <a:gd name="connsiteX6-157" fmla="*/ 7408 w 10000"/>
                  <a:gd name="connsiteY6-158" fmla="*/ 1673 h 10000"/>
                  <a:gd name="connsiteX7-159" fmla="*/ 3375 w 10000"/>
                  <a:gd name="connsiteY7-160" fmla="*/ 0 h 10000"/>
                  <a:gd name="connsiteX8-161" fmla="*/ 0 w 10000"/>
                  <a:gd name="connsiteY8-162" fmla="*/ 1569 h 10000"/>
                  <a:gd name="connsiteX0-163" fmla="*/ 0 w 10000"/>
                  <a:gd name="connsiteY0-164" fmla="*/ 1569 h 10000"/>
                  <a:gd name="connsiteX1-165" fmla="*/ 2396 w 10000"/>
                  <a:gd name="connsiteY1-166" fmla="*/ 8473 h 10000"/>
                  <a:gd name="connsiteX2-167" fmla="*/ 3521 w 10000"/>
                  <a:gd name="connsiteY2-168" fmla="*/ 7955 h 10000"/>
                  <a:gd name="connsiteX3-169" fmla="*/ 4848 w 10000"/>
                  <a:gd name="connsiteY3-170" fmla="*/ 8350 h 10000"/>
                  <a:gd name="connsiteX4-171" fmla="*/ 5904 w 10000"/>
                  <a:gd name="connsiteY4-172" fmla="*/ 10000 h 10000"/>
                  <a:gd name="connsiteX5-173" fmla="*/ 10000 w 10000"/>
                  <a:gd name="connsiteY5-174" fmla="*/ 5773 h 10000"/>
                  <a:gd name="connsiteX6-175" fmla="*/ 7408 w 10000"/>
                  <a:gd name="connsiteY6-176" fmla="*/ 1673 h 10000"/>
                  <a:gd name="connsiteX7-177" fmla="*/ 3375 w 10000"/>
                  <a:gd name="connsiteY7-178" fmla="*/ 0 h 10000"/>
                  <a:gd name="connsiteX8-179" fmla="*/ 0 w 10000"/>
                  <a:gd name="connsiteY8-180" fmla="*/ 1569 h 10000"/>
                  <a:gd name="connsiteX0-181" fmla="*/ 0 w 10000"/>
                  <a:gd name="connsiteY0-182" fmla="*/ 1569 h 10000"/>
                  <a:gd name="connsiteX1-183" fmla="*/ 2396 w 10000"/>
                  <a:gd name="connsiteY1-184" fmla="*/ 8473 h 10000"/>
                  <a:gd name="connsiteX2-185" fmla="*/ 3521 w 10000"/>
                  <a:gd name="connsiteY2-186" fmla="*/ 7955 h 10000"/>
                  <a:gd name="connsiteX3-187" fmla="*/ 4944 w 10000"/>
                  <a:gd name="connsiteY3-188" fmla="*/ 8461 h 10000"/>
                  <a:gd name="connsiteX4-189" fmla="*/ 5904 w 10000"/>
                  <a:gd name="connsiteY4-190" fmla="*/ 10000 h 10000"/>
                  <a:gd name="connsiteX5-191" fmla="*/ 10000 w 10000"/>
                  <a:gd name="connsiteY5-192" fmla="*/ 5773 h 10000"/>
                  <a:gd name="connsiteX6-193" fmla="*/ 7408 w 10000"/>
                  <a:gd name="connsiteY6-194" fmla="*/ 1673 h 10000"/>
                  <a:gd name="connsiteX7-195" fmla="*/ 3375 w 10000"/>
                  <a:gd name="connsiteY7-196" fmla="*/ 0 h 10000"/>
                  <a:gd name="connsiteX8-197" fmla="*/ 0 w 10000"/>
                  <a:gd name="connsiteY8-198" fmla="*/ 1569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000" h="10000">
                    <a:moveTo>
                      <a:pt x="0" y="1569"/>
                    </a:moveTo>
                    <a:lnTo>
                      <a:pt x="2396" y="8473"/>
                    </a:lnTo>
                    <a:cubicBezTo>
                      <a:pt x="2555" y="8335"/>
                      <a:pt x="3096" y="7957"/>
                      <a:pt x="3521" y="7955"/>
                    </a:cubicBezTo>
                    <a:cubicBezTo>
                      <a:pt x="3946" y="7953"/>
                      <a:pt x="4547" y="8120"/>
                      <a:pt x="4944" y="8461"/>
                    </a:cubicBezTo>
                    <a:cubicBezTo>
                      <a:pt x="5341" y="8802"/>
                      <a:pt x="5465" y="8847"/>
                      <a:pt x="5904" y="10000"/>
                    </a:cubicBezTo>
                    <a:cubicBezTo>
                      <a:pt x="5924" y="9951"/>
                      <a:pt x="9551" y="6276"/>
                      <a:pt x="10000" y="5773"/>
                    </a:cubicBezTo>
                    <a:cubicBezTo>
                      <a:pt x="9763" y="4334"/>
                      <a:pt x="8175" y="2455"/>
                      <a:pt x="7408" y="1673"/>
                    </a:cubicBezTo>
                    <a:cubicBezTo>
                      <a:pt x="6315" y="561"/>
                      <a:pt x="5123" y="0"/>
                      <a:pt x="3375" y="0"/>
                    </a:cubicBezTo>
                    <a:cubicBezTo>
                      <a:pt x="2003" y="0"/>
                      <a:pt x="905" y="790"/>
                      <a:pt x="0" y="1569"/>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096645"/>
                <a:endParaRPr lang="zh-CN" altLang="en-US" sz="2160">
                  <a:solidFill>
                    <a:prstClr val="black"/>
                  </a:solidFill>
                  <a:latin typeface="Calibri" panose="020F0502020204030204"/>
                  <a:ea typeface="幼圆" panose="02010509060101010101" charset="-122"/>
                </a:endParaRPr>
              </a:p>
            </p:txBody>
          </p:sp>
          <p:sp>
            <p:nvSpPr>
              <p:cNvPr id="7" name="Freeform 7"/>
              <p:cNvSpPr/>
              <p:nvPr/>
            </p:nvSpPr>
            <p:spPr bwMode="auto">
              <a:xfrm>
                <a:off x="2741215" y="1035449"/>
                <a:ext cx="214313" cy="236538"/>
              </a:xfrm>
              <a:custGeom>
                <a:avLst/>
                <a:gdLst>
                  <a:gd name="T0" fmla="*/ 3283 w 3283"/>
                  <a:gd name="T1" fmla="*/ 1515 h 3629"/>
                  <a:gd name="T2" fmla="*/ 1800 w 3283"/>
                  <a:gd name="T3" fmla="*/ 0 h 3629"/>
                  <a:gd name="T4" fmla="*/ 591 w 3283"/>
                  <a:gd name="T5" fmla="*/ 836 h 3629"/>
                  <a:gd name="T6" fmla="*/ 0 w 3283"/>
                  <a:gd name="T7" fmla="*/ 2290 h 3629"/>
                  <a:gd name="T8" fmla="*/ 0 w 3283"/>
                  <a:gd name="T9" fmla="*/ 3030 h 3629"/>
                  <a:gd name="T10" fmla="*/ 1059 w 3283"/>
                  <a:gd name="T11" fmla="*/ 3629 h 3629"/>
                  <a:gd name="T12" fmla="*/ 2118 w 3283"/>
                  <a:gd name="T13" fmla="*/ 3100 h 3629"/>
                  <a:gd name="T14" fmla="*/ 2490 w 3283"/>
                  <a:gd name="T15" fmla="*/ 2098 h 3629"/>
                  <a:gd name="T16" fmla="*/ 3283 w 3283"/>
                  <a:gd name="T17" fmla="*/ 1515 h 3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3" h="3629">
                    <a:moveTo>
                      <a:pt x="3283" y="1515"/>
                    </a:moveTo>
                    <a:lnTo>
                      <a:pt x="1800" y="0"/>
                    </a:lnTo>
                    <a:cubicBezTo>
                      <a:pt x="1283" y="345"/>
                      <a:pt x="1058" y="365"/>
                      <a:pt x="591" y="836"/>
                    </a:cubicBezTo>
                    <a:cubicBezTo>
                      <a:pt x="305" y="1124"/>
                      <a:pt x="0" y="1723"/>
                      <a:pt x="0" y="2290"/>
                    </a:cubicBezTo>
                    <a:lnTo>
                      <a:pt x="0" y="3030"/>
                    </a:lnTo>
                    <a:cubicBezTo>
                      <a:pt x="0" y="3160"/>
                      <a:pt x="907" y="3548"/>
                      <a:pt x="1059" y="3629"/>
                    </a:cubicBezTo>
                    <a:lnTo>
                      <a:pt x="2118" y="3100"/>
                    </a:lnTo>
                    <a:cubicBezTo>
                      <a:pt x="2118" y="2385"/>
                      <a:pt x="1986" y="2348"/>
                      <a:pt x="2490" y="2098"/>
                    </a:cubicBezTo>
                    <a:cubicBezTo>
                      <a:pt x="2732" y="1977"/>
                      <a:pt x="3150" y="1712"/>
                      <a:pt x="3283" y="1515"/>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096645"/>
                <a:endParaRPr lang="zh-CN" altLang="en-US" sz="2160">
                  <a:solidFill>
                    <a:prstClr val="black"/>
                  </a:solidFill>
                  <a:latin typeface="Calibri" panose="020F0502020204030204"/>
                  <a:ea typeface="幼圆" panose="02010509060101010101" charset="-122"/>
                </a:endParaRPr>
              </a:p>
            </p:txBody>
          </p:sp>
          <p:sp>
            <p:nvSpPr>
              <p:cNvPr id="8" name="Freeform 8"/>
              <p:cNvSpPr/>
              <p:nvPr/>
            </p:nvSpPr>
            <p:spPr bwMode="auto">
              <a:xfrm>
                <a:off x="2593976" y="796926"/>
                <a:ext cx="177800" cy="266753"/>
              </a:xfrm>
              <a:custGeom>
                <a:avLst/>
                <a:gdLst>
                  <a:gd name="T0" fmla="*/ 2718 w 2718"/>
                  <a:gd name="T1" fmla="*/ 1867 h 4087"/>
                  <a:gd name="T2" fmla="*/ 1659 w 2718"/>
                  <a:gd name="T3" fmla="*/ 0 h 4087"/>
                  <a:gd name="T4" fmla="*/ 0 w 2718"/>
                  <a:gd name="T5" fmla="*/ 2783 h 4087"/>
                  <a:gd name="T6" fmla="*/ 0 w 2718"/>
                  <a:gd name="T7" fmla="*/ 2889 h 4087"/>
                  <a:gd name="T8" fmla="*/ 283 w 2718"/>
                  <a:gd name="T9" fmla="*/ 4087 h 4087"/>
                  <a:gd name="T10" fmla="*/ 2224 w 2718"/>
                  <a:gd name="T11" fmla="*/ 3276 h 4087"/>
                  <a:gd name="T12" fmla="*/ 2110 w 2718"/>
                  <a:gd name="T13" fmla="*/ 2817 h 4087"/>
                  <a:gd name="T14" fmla="*/ 2718 w 2718"/>
                  <a:gd name="T15" fmla="*/ 1867 h 4087"/>
                  <a:gd name="connsiteX0" fmla="*/ 10033 w 10033"/>
                  <a:gd name="connsiteY0" fmla="*/ 4568 h 10005"/>
                  <a:gd name="connsiteX1" fmla="*/ 6137 w 10033"/>
                  <a:gd name="connsiteY1" fmla="*/ 0 h 10005"/>
                  <a:gd name="connsiteX2" fmla="*/ 33 w 10033"/>
                  <a:gd name="connsiteY2" fmla="*/ 6809 h 10005"/>
                  <a:gd name="connsiteX3" fmla="*/ 33 w 10033"/>
                  <a:gd name="connsiteY3" fmla="*/ 7069 h 10005"/>
                  <a:gd name="connsiteX4" fmla="*/ 1074 w 10033"/>
                  <a:gd name="connsiteY4" fmla="*/ 10000 h 10005"/>
                  <a:gd name="connsiteX5" fmla="*/ 8215 w 10033"/>
                  <a:gd name="connsiteY5" fmla="*/ 7840 h 10005"/>
                  <a:gd name="connsiteX6" fmla="*/ 7796 w 10033"/>
                  <a:gd name="connsiteY6" fmla="*/ 6893 h 10005"/>
                  <a:gd name="connsiteX7" fmla="*/ 10033 w 10033"/>
                  <a:gd name="connsiteY7" fmla="*/ 4568 h 10005"/>
                  <a:gd name="connsiteX0-1" fmla="*/ 10000 w 10000"/>
                  <a:gd name="connsiteY0-2" fmla="*/ 4568 h 10236"/>
                  <a:gd name="connsiteX1-3" fmla="*/ 6104 w 10000"/>
                  <a:gd name="connsiteY1-4" fmla="*/ 0 h 10236"/>
                  <a:gd name="connsiteX2-5" fmla="*/ 0 w 10000"/>
                  <a:gd name="connsiteY2-6" fmla="*/ 6809 h 10236"/>
                  <a:gd name="connsiteX3-7" fmla="*/ 0 w 10000"/>
                  <a:gd name="connsiteY3-8" fmla="*/ 7069 h 10236"/>
                  <a:gd name="connsiteX4-9" fmla="*/ 1041 w 10000"/>
                  <a:gd name="connsiteY4-10" fmla="*/ 10000 h 10236"/>
                  <a:gd name="connsiteX5-11" fmla="*/ 8182 w 10000"/>
                  <a:gd name="connsiteY5-12" fmla="*/ 7840 h 10236"/>
                  <a:gd name="connsiteX6-13" fmla="*/ 7763 w 10000"/>
                  <a:gd name="connsiteY6-14" fmla="*/ 6893 h 10236"/>
                  <a:gd name="connsiteX7-15" fmla="*/ 10000 w 10000"/>
                  <a:gd name="connsiteY7-16" fmla="*/ 4568 h 10236"/>
                  <a:gd name="connsiteX0-17" fmla="*/ 10000 w 10000"/>
                  <a:gd name="connsiteY0-18" fmla="*/ 4568 h 10001"/>
                  <a:gd name="connsiteX1-19" fmla="*/ 6104 w 10000"/>
                  <a:gd name="connsiteY1-20" fmla="*/ 0 h 10001"/>
                  <a:gd name="connsiteX2-21" fmla="*/ 0 w 10000"/>
                  <a:gd name="connsiteY2-22" fmla="*/ 6809 h 10001"/>
                  <a:gd name="connsiteX3-23" fmla="*/ 0 w 10000"/>
                  <a:gd name="connsiteY3-24" fmla="*/ 7069 h 10001"/>
                  <a:gd name="connsiteX4-25" fmla="*/ 1041 w 10000"/>
                  <a:gd name="connsiteY4-26" fmla="*/ 10000 h 10001"/>
                  <a:gd name="connsiteX5-27" fmla="*/ 8182 w 10000"/>
                  <a:gd name="connsiteY5-28" fmla="*/ 7840 h 10001"/>
                  <a:gd name="connsiteX6-29" fmla="*/ 7763 w 10000"/>
                  <a:gd name="connsiteY6-30" fmla="*/ 6893 h 10001"/>
                  <a:gd name="connsiteX7-31" fmla="*/ 10000 w 10000"/>
                  <a:gd name="connsiteY7-32" fmla="*/ 4568 h 10001"/>
                  <a:gd name="connsiteX0-33" fmla="*/ 10000 w 10000"/>
                  <a:gd name="connsiteY0-34" fmla="*/ 4568 h 10002"/>
                  <a:gd name="connsiteX1-35" fmla="*/ 6104 w 10000"/>
                  <a:gd name="connsiteY1-36" fmla="*/ 0 h 10002"/>
                  <a:gd name="connsiteX2-37" fmla="*/ 0 w 10000"/>
                  <a:gd name="connsiteY2-38" fmla="*/ 6809 h 10002"/>
                  <a:gd name="connsiteX3-39" fmla="*/ 0 w 10000"/>
                  <a:gd name="connsiteY3-40" fmla="*/ 7069 h 10002"/>
                  <a:gd name="connsiteX4-41" fmla="*/ 1041 w 10000"/>
                  <a:gd name="connsiteY4-42" fmla="*/ 10000 h 10002"/>
                  <a:gd name="connsiteX5-43" fmla="*/ 8182 w 10000"/>
                  <a:gd name="connsiteY5-44" fmla="*/ 7840 h 10002"/>
                  <a:gd name="connsiteX6-45" fmla="*/ 7763 w 10000"/>
                  <a:gd name="connsiteY6-46" fmla="*/ 6893 h 10002"/>
                  <a:gd name="connsiteX7-47" fmla="*/ 10000 w 10000"/>
                  <a:gd name="connsiteY7-48" fmla="*/ 4568 h 10002"/>
                  <a:gd name="connsiteX0-49" fmla="*/ 10000 w 10000"/>
                  <a:gd name="connsiteY0-50" fmla="*/ 4568 h 10002"/>
                  <a:gd name="connsiteX1-51" fmla="*/ 6104 w 10000"/>
                  <a:gd name="connsiteY1-52" fmla="*/ 0 h 10002"/>
                  <a:gd name="connsiteX2-53" fmla="*/ 0 w 10000"/>
                  <a:gd name="connsiteY2-54" fmla="*/ 6809 h 10002"/>
                  <a:gd name="connsiteX3-55" fmla="*/ 1041 w 10000"/>
                  <a:gd name="connsiteY3-56" fmla="*/ 10000 h 10002"/>
                  <a:gd name="connsiteX4-57" fmla="*/ 8182 w 10000"/>
                  <a:gd name="connsiteY4-58" fmla="*/ 7840 h 10002"/>
                  <a:gd name="connsiteX5-59" fmla="*/ 7763 w 10000"/>
                  <a:gd name="connsiteY5-60" fmla="*/ 6893 h 10002"/>
                  <a:gd name="connsiteX6-61" fmla="*/ 10000 w 10000"/>
                  <a:gd name="connsiteY6-62" fmla="*/ 4568 h 10002"/>
                  <a:gd name="connsiteX0-63" fmla="*/ 10000 w 10000"/>
                  <a:gd name="connsiteY0-64" fmla="*/ 4568 h 10002"/>
                  <a:gd name="connsiteX1-65" fmla="*/ 6104 w 10000"/>
                  <a:gd name="connsiteY1-66" fmla="*/ 0 h 10002"/>
                  <a:gd name="connsiteX2-67" fmla="*/ 0 w 10000"/>
                  <a:gd name="connsiteY2-68" fmla="*/ 6809 h 10002"/>
                  <a:gd name="connsiteX3-69" fmla="*/ 1041 w 10000"/>
                  <a:gd name="connsiteY3-70" fmla="*/ 10000 h 10002"/>
                  <a:gd name="connsiteX4-71" fmla="*/ 8182 w 10000"/>
                  <a:gd name="connsiteY4-72" fmla="*/ 7840 h 10002"/>
                  <a:gd name="connsiteX5-73" fmla="*/ 7763 w 10000"/>
                  <a:gd name="connsiteY5-74" fmla="*/ 6893 h 10002"/>
                  <a:gd name="connsiteX6-75" fmla="*/ 10000 w 10000"/>
                  <a:gd name="connsiteY6-76" fmla="*/ 4568 h 10002"/>
                  <a:gd name="connsiteX0-77" fmla="*/ 10000 w 10000"/>
                  <a:gd name="connsiteY0-78" fmla="*/ 4568 h 10002"/>
                  <a:gd name="connsiteX1-79" fmla="*/ 6104 w 10000"/>
                  <a:gd name="connsiteY1-80" fmla="*/ 0 h 10002"/>
                  <a:gd name="connsiteX2-81" fmla="*/ 0 w 10000"/>
                  <a:gd name="connsiteY2-82" fmla="*/ 6809 h 10002"/>
                  <a:gd name="connsiteX3-83" fmla="*/ 1041 w 10000"/>
                  <a:gd name="connsiteY3-84" fmla="*/ 10000 h 10002"/>
                  <a:gd name="connsiteX4-85" fmla="*/ 8182 w 10000"/>
                  <a:gd name="connsiteY4-86" fmla="*/ 7840 h 10002"/>
                  <a:gd name="connsiteX5-87" fmla="*/ 7763 w 10000"/>
                  <a:gd name="connsiteY5-88" fmla="*/ 6893 h 10002"/>
                  <a:gd name="connsiteX6-89" fmla="*/ 10000 w 10000"/>
                  <a:gd name="connsiteY6-90" fmla="*/ 4568 h 1000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2">
                    <a:moveTo>
                      <a:pt x="10000" y="4568"/>
                    </a:moveTo>
                    <a:lnTo>
                      <a:pt x="6104" y="0"/>
                    </a:lnTo>
                    <a:cubicBezTo>
                      <a:pt x="3024" y="1370"/>
                      <a:pt x="0" y="3433"/>
                      <a:pt x="0" y="6809"/>
                    </a:cubicBezTo>
                    <a:cubicBezTo>
                      <a:pt x="82" y="7888"/>
                      <a:pt x="32" y="8495"/>
                      <a:pt x="1041" y="10000"/>
                    </a:cubicBezTo>
                    <a:cubicBezTo>
                      <a:pt x="1092" y="10076"/>
                      <a:pt x="7689" y="8013"/>
                      <a:pt x="8182" y="7840"/>
                    </a:cubicBezTo>
                    <a:cubicBezTo>
                      <a:pt x="8032" y="7632"/>
                      <a:pt x="7734" y="7191"/>
                      <a:pt x="7763" y="6893"/>
                    </a:cubicBezTo>
                    <a:cubicBezTo>
                      <a:pt x="7881" y="5723"/>
                      <a:pt x="8469" y="5248"/>
                      <a:pt x="10000" y="4568"/>
                    </a:cubicBezTo>
                    <a:close/>
                  </a:path>
                </a:pathLst>
              </a:custGeom>
              <a:solidFill>
                <a:schemeClr val="tx2">
                  <a:lumMod val="75000"/>
                </a:schemeClr>
              </a:solidFill>
              <a:ln>
                <a:noFill/>
              </a:ln>
            </p:spPr>
            <p:txBody>
              <a:bodyPr vert="horz" wrap="square" lIns="82296" tIns="41148" rIns="82296" bIns="41148" numCol="1" anchor="t" anchorCtr="0" compatLnSpc="1"/>
              <a:lstStyle/>
              <a:p>
                <a:pPr defTabSz="1096645"/>
                <a:endParaRPr lang="zh-CN" altLang="en-US" sz="2160">
                  <a:solidFill>
                    <a:srgbClr val="EB5F56"/>
                  </a:solidFill>
                  <a:latin typeface="Calibri" panose="020F0502020204030204"/>
                  <a:ea typeface="幼圆" panose="02010509060101010101" charset="-122"/>
                </a:endParaRPr>
              </a:p>
            </p:txBody>
          </p:sp>
          <p:sp>
            <p:nvSpPr>
              <p:cNvPr id="9" name="Freeform 9"/>
              <p:cNvSpPr/>
              <p:nvPr/>
            </p:nvSpPr>
            <p:spPr bwMode="auto">
              <a:xfrm>
                <a:off x="2857501" y="869406"/>
                <a:ext cx="163513" cy="265658"/>
              </a:xfrm>
              <a:custGeom>
                <a:avLst/>
                <a:gdLst>
                  <a:gd name="T0" fmla="*/ 212 w 2506"/>
                  <a:gd name="T1" fmla="*/ 1128 h 4017"/>
                  <a:gd name="T2" fmla="*/ 353 w 2506"/>
                  <a:gd name="T3" fmla="*/ 1692 h 4017"/>
                  <a:gd name="T4" fmla="*/ 0 w 2506"/>
                  <a:gd name="T5" fmla="*/ 2502 h 4017"/>
                  <a:gd name="T6" fmla="*/ 1483 w 2506"/>
                  <a:gd name="T7" fmla="*/ 4017 h 4017"/>
                  <a:gd name="T8" fmla="*/ 2506 w 2506"/>
                  <a:gd name="T9" fmla="*/ 1656 h 4017"/>
                  <a:gd name="T10" fmla="*/ 2012 w 2506"/>
                  <a:gd name="T11" fmla="*/ 0 h 4017"/>
                  <a:gd name="T12" fmla="*/ 212 w 2506"/>
                  <a:gd name="T13" fmla="*/ 1128 h 4017"/>
                  <a:gd name="connsiteX0" fmla="*/ 846 w 10000"/>
                  <a:gd name="connsiteY0" fmla="*/ 2879 h 10071"/>
                  <a:gd name="connsiteX1" fmla="*/ 1409 w 10000"/>
                  <a:gd name="connsiteY1" fmla="*/ 4283 h 10071"/>
                  <a:gd name="connsiteX2" fmla="*/ 0 w 10000"/>
                  <a:gd name="connsiteY2" fmla="*/ 6300 h 10071"/>
                  <a:gd name="connsiteX3" fmla="*/ 5918 w 10000"/>
                  <a:gd name="connsiteY3" fmla="*/ 10071 h 10071"/>
                  <a:gd name="connsiteX4" fmla="*/ 10000 w 10000"/>
                  <a:gd name="connsiteY4" fmla="*/ 4193 h 10071"/>
                  <a:gd name="connsiteX5" fmla="*/ 8029 w 10000"/>
                  <a:gd name="connsiteY5" fmla="*/ 0 h 10071"/>
                  <a:gd name="connsiteX6" fmla="*/ 846 w 10000"/>
                  <a:gd name="connsiteY6" fmla="*/ 2879 h 10071"/>
                  <a:gd name="connsiteX0-1" fmla="*/ 846 w 10000"/>
                  <a:gd name="connsiteY0-2" fmla="*/ 2879 h 10071"/>
                  <a:gd name="connsiteX1-3" fmla="*/ 1409 w 10000"/>
                  <a:gd name="connsiteY1-4" fmla="*/ 4283 h 10071"/>
                  <a:gd name="connsiteX2-5" fmla="*/ 0 w 10000"/>
                  <a:gd name="connsiteY2-6" fmla="*/ 6300 h 10071"/>
                  <a:gd name="connsiteX3-7" fmla="*/ 5918 w 10000"/>
                  <a:gd name="connsiteY3-8" fmla="*/ 10071 h 10071"/>
                  <a:gd name="connsiteX4-9" fmla="*/ 10000 w 10000"/>
                  <a:gd name="connsiteY4-10" fmla="*/ 4193 h 10071"/>
                  <a:gd name="connsiteX5-11" fmla="*/ 8029 w 10000"/>
                  <a:gd name="connsiteY5-12" fmla="*/ 0 h 10071"/>
                  <a:gd name="connsiteX6-13" fmla="*/ 846 w 10000"/>
                  <a:gd name="connsiteY6-14" fmla="*/ 2879 h 10071"/>
                  <a:gd name="connsiteX0-15" fmla="*/ 846 w 10000"/>
                  <a:gd name="connsiteY0-16" fmla="*/ 2879 h 10071"/>
                  <a:gd name="connsiteX1-17" fmla="*/ 1409 w 10000"/>
                  <a:gd name="connsiteY1-18" fmla="*/ 4283 h 10071"/>
                  <a:gd name="connsiteX2-19" fmla="*/ 0 w 10000"/>
                  <a:gd name="connsiteY2-20" fmla="*/ 6300 h 10071"/>
                  <a:gd name="connsiteX3-21" fmla="*/ 5918 w 10000"/>
                  <a:gd name="connsiteY3-22" fmla="*/ 10071 h 10071"/>
                  <a:gd name="connsiteX4-23" fmla="*/ 10000 w 10000"/>
                  <a:gd name="connsiteY4-24" fmla="*/ 4193 h 10071"/>
                  <a:gd name="connsiteX5-25" fmla="*/ 8029 w 10000"/>
                  <a:gd name="connsiteY5-26" fmla="*/ 0 h 10071"/>
                  <a:gd name="connsiteX6-27" fmla="*/ 846 w 10000"/>
                  <a:gd name="connsiteY6-28" fmla="*/ 2879 h 10071"/>
                  <a:gd name="connsiteX0-29" fmla="*/ 801 w 10000"/>
                  <a:gd name="connsiteY0-30" fmla="*/ 2808 h 10071"/>
                  <a:gd name="connsiteX1-31" fmla="*/ 1409 w 10000"/>
                  <a:gd name="connsiteY1-32" fmla="*/ 4283 h 10071"/>
                  <a:gd name="connsiteX2-33" fmla="*/ 0 w 10000"/>
                  <a:gd name="connsiteY2-34" fmla="*/ 6300 h 10071"/>
                  <a:gd name="connsiteX3-35" fmla="*/ 5918 w 10000"/>
                  <a:gd name="connsiteY3-36" fmla="*/ 10071 h 10071"/>
                  <a:gd name="connsiteX4-37" fmla="*/ 10000 w 10000"/>
                  <a:gd name="connsiteY4-38" fmla="*/ 4193 h 10071"/>
                  <a:gd name="connsiteX5-39" fmla="*/ 8029 w 10000"/>
                  <a:gd name="connsiteY5-40" fmla="*/ 0 h 10071"/>
                  <a:gd name="connsiteX6-41" fmla="*/ 801 w 10000"/>
                  <a:gd name="connsiteY6-42" fmla="*/ 2808 h 10071"/>
                  <a:gd name="connsiteX0-43" fmla="*/ 801 w 10000"/>
                  <a:gd name="connsiteY0-44" fmla="*/ 2879 h 10142"/>
                  <a:gd name="connsiteX1-45" fmla="*/ 1409 w 10000"/>
                  <a:gd name="connsiteY1-46" fmla="*/ 4354 h 10142"/>
                  <a:gd name="connsiteX2-47" fmla="*/ 0 w 10000"/>
                  <a:gd name="connsiteY2-48" fmla="*/ 6371 h 10142"/>
                  <a:gd name="connsiteX3-49" fmla="*/ 5918 w 10000"/>
                  <a:gd name="connsiteY3-50" fmla="*/ 10142 h 10142"/>
                  <a:gd name="connsiteX4-51" fmla="*/ 10000 w 10000"/>
                  <a:gd name="connsiteY4-52" fmla="*/ 4264 h 10142"/>
                  <a:gd name="connsiteX5-53" fmla="*/ 7984 w 10000"/>
                  <a:gd name="connsiteY5-54" fmla="*/ 0 h 10142"/>
                  <a:gd name="connsiteX6-55" fmla="*/ 801 w 10000"/>
                  <a:gd name="connsiteY6-56" fmla="*/ 2879 h 10142"/>
                  <a:gd name="connsiteX0-57" fmla="*/ 801 w 10000"/>
                  <a:gd name="connsiteY0-58" fmla="*/ 2879 h 10142"/>
                  <a:gd name="connsiteX1-59" fmla="*/ 1409 w 10000"/>
                  <a:gd name="connsiteY1-60" fmla="*/ 4354 h 10142"/>
                  <a:gd name="connsiteX2-61" fmla="*/ 0 w 10000"/>
                  <a:gd name="connsiteY2-62" fmla="*/ 6371 h 10142"/>
                  <a:gd name="connsiteX3-63" fmla="*/ 5918 w 10000"/>
                  <a:gd name="connsiteY3-64" fmla="*/ 10142 h 10142"/>
                  <a:gd name="connsiteX4-65" fmla="*/ 10000 w 10000"/>
                  <a:gd name="connsiteY4-66" fmla="*/ 4264 h 10142"/>
                  <a:gd name="connsiteX5-67" fmla="*/ 7984 w 10000"/>
                  <a:gd name="connsiteY5-68" fmla="*/ 0 h 10142"/>
                  <a:gd name="connsiteX6-69" fmla="*/ 801 w 10000"/>
                  <a:gd name="connsiteY6-70" fmla="*/ 2879 h 1014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142">
                    <a:moveTo>
                      <a:pt x="801" y="2879"/>
                    </a:moveTo>
                    <a:cubicBezTo>
                      <a:pt x="1056" y="3213"/>
                      <a:pt x="1542" y="3772"/>
                      <a:pt x="1409" y="4354"/>
                    </a:cubicBezTo>
                    <a:cubicBezTo>
                      <a:pt x="1276" y="4936"/>
                      <a:pt x="670" y="5932"/>
                      <a:pt x="0" y="6371"/>
                    </a:cubicBezTo>
                    <a:lnTo>
                      <a:pt x="5918" y="10142"/>
                    </a:lnTo>
                    <a:cubicBezTo>
                      <a:pt x="7989" y="9278"/>
                      <a:pt x="10000" y="6540"/>
                      <a:pt x="10000" y="4264"/>
                    </a:cubicBezTo>
                    <a:cubicBezTo>
                      <a:pt x="10000" y="3037"/>
                      <a:pt x="8716" y="574"/>
                      <a:pt x="7984" y="0"/>
                    </a:cubicBezTo>
                    <a:cubicBezTo>
                      <a:pt x="7082" y="350"/>
                      <a:pt x="1406" y="2565"/>
                      <a:pt x="801" y="2879"/>
                    </a:cubicBezTo>
                    <a:close/>
                  </a:path>
                </a:pathLst>
              </a:custGeom>
              <a:solidFill>
                <a:schemeClr val="tx2">
                  <a:lumMod val="75000"/>
                </a:schemeClr>
              </a:solidFill>
              <a:ln>
                <a:noFill/>
              </a:ln>
            </p:spPr>
            <p:txBody>
              <a:bodyPr vert="horz" wrap="square" lIns="82296" tIns="41148" rIns="82296" bIns="41148" numCol="1" anchor="t" anchorCtr="0" compatLnSpc="1"/>
              <a:lstStyle/>
              <a:p>
                <a:pPr defTabSz="1096645"/>
                <a:endParaRPr lang="zh-CN" altLang="en-US" sz="2160">
                  <a:solidFill>
                    <a:srgbClr val="EB5F56"/>
                  </a:solidFill>
                  <a:latin typeface="Calibri" panose="020F0502020204030204"/>
                  <a:ea typeface="幼圆" panose="02010509060101010101" charset="-122"/>
                </a:endParaRPr>
              </a:p>
            </p:txBody>
          </p:sp>
        </p:grpSp>
        <p:sp>
          <p:nvSpPr>
            <p:cNvPr id="5" name="圆角矩形标注 4"/>
            <p:cNvSpPr/>
            <p:nvPr/>
          </p:nvSpPr>
          <p:spPr>
            <a:xfrm>
              <a:off x="827584" y="4318325"/>
              <a:ext cx="2880320" cy="674117"/>
            </a:xfrm>
            <a:prstGeom prst="wedgeRoundRectCallout">
              <a:avLst>
                <a:gd name="adj1" fmla="val -18330"/>
                <a:gd name="adj2" fmla="val 67310"/>
                <a:gd name="adj3" fmla="val 16667"/>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r>
                <a:rPr lang="zh-CN" altLang="en-US" sz="3360" b="1" dirty="0">
                  <a:solidFill>
                    <a:prstClr val="white"/>
                  </a:solidFill>
                  <a:latin typeface="微软雅黑" panose="020B0503020204020204" pitchFamily="34" charset="-122"/>
                  <a:ea typeface="微软雅黑" panose="020B0503020204020204" pitchFamily="34" charset="-122"/>
                </a:rPr>
                <a:t>作品难点</a:t>
              </a:r>
            </a:p>
          </p:txBody>
        </p:sp>
      </p:grpSp>
      <p:grpSp>
        <p:nvGrpSpPr>
          <p:cNvPr id="22" name="组合 21"/>
          <p:cNvGrpSpPr/>
          <p:nvPr/>
        </p:nvGrpSpPr>
        <p:grpSpPr>
          <a:xfrm>
            <a:off x="938658" y="261371"/>
            <a:ext cx="4725295" cy="523116"/>
            <a:chOff x="274214" y="217809"/>
            <a:chExt cx="3937746" cy="435930"/>
          </a:xfrm>
        </p:grpSpPr>
        <p:grpSp>
          <p:nvGrpSpPr>
            <p:cNvPr id="23" name="组合 22"/>
            <p:cNvGrpSpPr/>
            <p:nvPr/>
          </p:nvGrpSpPr>
          <p:grpSpPr>
            <a:xfrm>
              <a:off x="274214" y="217809"/>
              <a:ext cx="454527" cy="435930"/>
              <a:chOff x="683568" y="1489348"/>
              <a:chExt cx="2638425" cy="2530475"/>
            </a:xfrm>
          </p:grpSpPr>
          <p:sp>
            <p:nvSpPr>
              <p:cNvPr id="25" name="Freeform 7"/>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3360" b="1">
                  <a:solidFill>
                    <a:prstClr val="white"/>
                  </a:solidFill>
                  <a:latin typeface="微软雅黑" panose="020B0503020204020204" pitchFamily="34" charset="-122"/>
                  <a:ea typeface="微软雅黑" panose="020B0503020204020204" pitchFamily="34" charset="-122"/>
                </a:endParaRPr>
              </a:p>
            </p:txBody>
          </p:sp>
          <p:sp>
            <p:nvSpPr>
              <p:cNvPr id="26" name="Freeform 8"/>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3360" b="1">
                  <a:solidFill>
                    <a:prstClr val="white"/>
                  </a:solidFill>
                  <a:latin typeface="微软雅黑" panose="020B0503020204020204" pitchFamily="34" charset="-122"/>
                  <a:ea typeface="微软雅黑" panose="020B0503020204020204" pitchFamily="34" charset="-122"/>
                </a:endParaRPr>
              </a:p>
            </p:txBody>
          </p:sp>
        </p:grpSp>
        <p:sp>
          <p:nvSpPr>
            <p:cNvPr id="24" name="TextBox 23"/>
            <p:cNvSpPr txBox="1"/>
            <p:nvPr/>
          </p:nvSpPr>
          <p:spPr>
            <a:xfrm>
              <a:off x="728742" y="235719"/>
              <a:ext cx="3483218" cy="383646"/>
            </a:xfrm>
            <a:prstGeom prst="rect">
              <a:avLst/>
            </a:prstGeom>
            <a:noFill/>
          </p:spPr>
          <p:txBody>
            <a:bodyPr wrap="square" rtlCol="0">
              <a:spAutoFit/>
            </a:bodyPr>
            <a:lstStyle/>
            <a:p>
              <a:pPr defTabSz="1096645"/>
              <a:r>
                <a:rPr lang="zh-CN" altLang="en-US" sz="2400" b="1" dirty="0">
                  <a:solidFill>
                    <a:prstClr val="black"/>
                  </a:solidFill>
                  <a:latin typeface="微软雅黑" panose="020B0503020204020204" pitchFamily="34" charset="-122"/>
                  <a:ea typeface="微软雅黑" panose="020B0503020204020204" pitchFamily="34" charset="-122"/>
                </a:rPr>
                <a:t>作品难点</a:t>
              </a:r>
            </a:p>
          </p:txBody>
        </p:sp>
      </p:grpSp>
      <p:sp>
        <p:nvSpPr>
          <p:cNvPr id="2" name="文本框 18">
            <a:hlinkClick r:id="rId3"/>
          </p:cNvPr>
          <p:cNvSpPr txBox="1"/>
          <p:nvPr/>
        </p:nvSpPr>
        <p:spPr>
          <a:xfrm>
            <a:off x="5733348" y="607499"/>
            <a:ext cx="5519994" cy="1689052"/>
          </a:xfrm>
          <a:prstGeom prst="rect">
            <a:avLst/>
          </a:prstGeom>
          <a:noFill/>
        </p:spPr>
        <p:txBody>
          <a:bodyPr wrap="square" rtlCol="0">
            <a:spAutoFit/>
          </a:bodyPr>
          <a:lstStyle/>
          <a:p>
            <a:pPr algn="l" defTabSz="1096645">
              <a:lnSpc>
                <a:spcPct val="150000"/>
              </a:lnSpc>
            </a:pPr>
            <a:r>
              <a:rPr lang="zh-CN" altLang="en-US" sz="2400" dirty="0">
                <a:solidFill>
                  <a:schemeClr val="tx1"/>
                </a:solidFill>
                <a:latin typeface="微软雅黑" panose="020B0503020204020204" pitchFamily="34" charset="-122"/>
                <a:ea typeface="微软雅黑" panose="020B0503020204020204" pitchFamily="34" charset="-122"/>
              </a:rPr>
              <a:t>检测准确度不够高，且在水果堆叠在一起的情况下，被遮蔽的水果，检测起来具有一定难度。</a:t>
            </a:r>
          </a:p>
        </p:txBody>
      </p:sp>
      <p:pic>
        <p:nvPicPr>
          <p:cNvPr id="17" name="图片 16">
            <a:extLst>
              <a:ext uri="{FF2B5EF4-FFF2-40B4-BE49-F238E27FC236}">
                <a16:creationId xmlns:a16="http://schemas.microsoft.com/office/drawing/2014/main" id="{AB8D6E9F-0C84-48C4-A6D7-23A8FC0E9001}"/>
              </a:ext>
            </a:extLst>
          </p:cNvPr>
          <p:cNvPicPr>
            <a:picLocks noChangeAspect="1"/>
          </p:cNvPicPr>
          <p:nvPr/>
        </p:nvPicPr>
        <p:blipFill>
          <a:blip r:embed="rId4"/>
          <a:stretch>
            <a:fillRect/>
          </a:stretch>
        </p:blipFill>
        <p:spPr>
          <a:xfrm>
            <a:off x="5663953" y="2617437"/>
            <a:ext cx="5830626" cy="33788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anim calcmode="lin" valueType="num">
                                      <p:cBhvr>
                                        <p:cTn id="12" dur="500" fill="hold"/>
                                        <p:tgtEl>
                                          <p:spTgt spid="3"/>
                                        </p:tgtEl>
                                        <p:attrNameLst>
                                          <p:attrName>ppt_x</p:attrName>
                                        </p:attrNameLst>
                                      </p:cBhvr>
                                      <p:tavLst>
                                        <p:tav tm="0">
                                          <p:val>
                                            <p:strVal val="#ppt_x"/>
                                          </p:val>
                                        </p:tav>
                                        <p:tav tm="100000">
                                          <p:val>
                                            <p:strVal val="#ppt_x"/>
                                          </p:val>
                                        </p:tav>
                                      </p:tavLst>
                                    </p:anim>
                                    <p:anim calcmode="lin" valueType="num">
                                      <p:cBhvr>
                                        <p:cTn id="13"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314700" y="1973411"/>
            <a:ext cx="3010963" cy="3010963"/>
            <a:chOff x="675976" y="1235930"/>
            <a:chExt cx="2509135" cy="2509135"/>
          </a:xfrm>
        </p:grpSpPr>
        <p:sp>
          <p:nvSpPr>
            <p:cNvPr id="4" name="等腰三角形 3">
              <a:hlinkClick r:id="rId3"/>
            </p:cNvPr>
            <p:cNvSpPr/>
            <p:nvPr/>
          </p:nvSpPr>
          <p:spPr>
            <a:xfrm>
              <a:off x="675976" y="1235930"/>
              <a:ext cx="2509135" cy="2509135"/>
            </a:xfrm>
            <a:prstGeom prst="triangle">
              <a:avLst/>
            </a:prstGeom>
            <a:solidFill>
              <a:schemeClr val="tx2">
                <a:lumMod val="75000"/>
              </a:schemeClr>
            </a:solidFill>
            <a:ln w="12700">
              <a:solidFill>
                <a:schemeClr val="bg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defTabSz="1096645"/>
              <a:endParaRPr lang="zh-CN" altLang="en-US" sz="2160">
                <a:solidFill>
                  <a:prstClr val="white"/>
                </a:solidFill>
                <a:latin typeface="Calibri" panose="020F0502020204030204"/>
                <a:ea typeface="微软雅黑" panose="020B0503020204020204" pitchFamily="34" charset="-122"/>
              </a:endParaRPr>
            </a:p>
          </p:txBody>
        </p:sp>
        <p:sp>
          <p:nvSpPr>
            <p:cNvPr id="5" name="Freeform 37">
              <a:hlinkClick r:id="rId3"/>
            </p:cNvPr>
            <p:cNvSpPr/>
            <p:nvPr/>
          </p:nvSpPr>
          <p:spPr bwMode="auto">
            <a:xfrm rot="20458948">
              <a:off x="1329943" y="2344872"/>
              <a:ext cx="934171" cy="547860"/>
            </a:xfrm>
            <a:custGeom>
              <a:avLst/>
              <a:gdLst>
                <a:gd name="T0" fmla="*/ 399 w 399"/>
                <a:gd name="T1" fmla="*/ 0 h 234"/>
                <a:gd name="T2" fmla="*/ 286 w 399"/>
                <a:gd name="T3" fmla="*/ 0 h 234"/>
                <a:gd name="T4" fmla="*/ 334 w 399"/>
                <a:gd name="T5" fmla="*/ 46 h 234"/>
                <a:gd name="T6" fmla="*/ 212 w 399"/>
                <a:gd name="T7" fmla="*/ 152 h 234"/>
                <a:gd name="T8" fmla="*/ 130 w 399"/>
                <a:gd name="T9" fmla="*/ 82 h 234"/>
                <a:gd name="T10" fmla="*/ 0 w 399"/>
                <a:gd name="T11" fmla="*/ 188 h 234"/>
                <a:gd name="T12" fmla="*/ 0 w 399"/>
                <a:gd name="T13" fmla="*/ 234 h 234"/>
                <a:gd name="T14" fmla="*/ 130 w 399"/>
                <a:gd name="T15" fmla="*/ 128 h 234"/>
                <a:gd name="T16" fmla="*/ 212 w 399"/>
                <a:gd name="T17" fmla="*/ 198 h 234"/>
                <a:gd name="T18" fmla="*/ 358 w 399"/>
                <a:gd name="T19" fmla="*/ 73 h 234"/>
                <a:gd name="T20" fmla="*/ 399 w 399"/>
                <a:gd name="T21" fmla="*/ 111 h 234"/>
                <a:gd name="T22" fmla="*/ 399 w 399"/>
                <a:gd name="T23"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9" h="234">
                  <a:moveTo>
                    <a:pt x="399" y="0"/>
                  </a:moveTo>
                  <a:lnTo>
                    <a:pt x="286" y="0"/>
                  </a:lnTo>
                  <a:lnTo>
                    <a:pt x="334" y="46"/>
                  </a:lnTo>
                  <a:lnTo>
                    <a:pt x="212" y="152"/>
                  </a:lnTo>
                  <a:lnTo>
                    <a:pt x="130" y="82"/>
                  </a:lnTo>
                  <a:lnTo>
                    <a:pt x="0" y="188"/>
                  </a:lnTo>
                  <a:lnTo>
                    <a:pt x="0" y="234"/>
                  </a:lnTo>
                  <a:lnTo>
                    <a:pt x="130" y="128"/>
                  </a:lnTo>
                  <a:lnTo>
                    <a:pt x="212" y="198"/>
                  </a:lnTo>
                  <a:lnTo>
                    <a:pt x="358" y="73"/>
                  </a:lnTo>
                  <a:lnTo>
                    <a:pt x="399" y="111"/>
                  </a:lnTo>
                  <a:lnTo>
                    <a:pt x="399" y="0"/>
                  </a:lnTo>
                  <a:close/>
                </a:path>
              </a:pathLst>
            </a:custGeom>
            <a:solidFill>
              <a:schemeClr val="bg1"/>
            </a:solidFill>
            <a:ln w="9525">
              <a:noFill/>
              <a:round/>
            </a:ln>
          </p:spPr>
          <p:txBody>
            <a:bodyPr vert="horz" wrap="square" lIns="109728" tIns="54864" rIns="109728" bIns="54864" numCol="1" anchor="t" anchorCtr="0" compatLnSpc="1"/>
            <a:lstStyle/>
            <a:p>
              <a:pPr defTabSz="822325"/>
              <a:endParaRPr lang="zh-CN" altLang="en-US" sz="1440">
                <a:solidFill>
                  <a:prstClr val="white"/>
                </a:solidFill>
                <a:latin typeface="Calibri" panose="020F0502020204030204"/>
                <a:ea typeface="幼圆" panose="02010509060101010101" charset="-122"/>
              </a:endParaRPr>
            </a:p>
          </p:txBody>
        </p:sp>
      </p:grpSp>
      <p:grpSp>
        <p:nvGrpSpPr>
          <p:cNvPr id="10" name="组合 9"/>
          <p:cNvGrpSpPr/>
          <p:nvPr/>
        </p:nvGrpSpPr>
        <p:grpSpPr>
          <a:xfrm>
            <a:off x="5635411" y="2609345"/>
            <a:ext cx="4953888" cy="1891355"/>
            <a:chOff x="4241896" y="1447197"/>
            <a:chExt cx="4631760" cy="1576130"/>
          </a:xfrm>
        </p:grpSpPr>
        <p:sp>
          <p:nvSpPr>
            <p:cNvPr id="11" name="矩形 10">
              <a:hlinkClick r:id="rId3"/>
            </p:cNvPr>
            <p:cNvSpPr>
              <a:spLocks noChangeArrowheads="1"/>
            </p:cNvSpPr>
            <p:nvPr/>
          </p:nvSpPr>
          <p:spPr bwMode="auto">
            <a:xfrm>
              <a:off x="4241897" y="1447197"/>
              <a:ext cx="4631759" cy="297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1096645">
                <a:lnSpc>
                  <a:spcPct val="120000"/>
                </a:lnSpc>
              </a:pPr>
              <a:endParaRPr lang="en-US" altLang="zh-CN" sz="144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sp>
          <p:nvSpPr>
            <p:cNvPr id="12" name="矩形 11">
              <a:hlinkClick r:id="rId3"/>
            </p:cNvPr>
            <p:cNvSpPr>
              <a:spLocks noChangeArrowheads="1"/>
            </p:cNvSpPr>
            <p:nvPr/>
          </p:nvSpPr>
          <p:spPr bwMode="auto">
            <a:xfrm>
              <a:off x="4241896" y="2725935"/>
              <a:ext cx="4631760" cy="297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1096645">
                <a:lnSpc>
                  <a:spcPct val="120000"/>
                </a:lnSpc>
              </a:pPr>
              <a:endParaRPr lang="en-US" altLang="zh-CN" sz="144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grpSp>
      <p:sp>
        <p:nvSpPr>
          <p:cNvPr id="14" name="文本框 18">
            <a:hlinkClick r:id="rId3"/>
          </p:cNvPr>
          <p:cNvSpPr txBox="1"/>
          <p:nvPr/>
        </p:nvSpPr>
        <p:spPr>
          <a:xfrm>
            <a:off x="5398135" y="1360805"/>
            <a:ext cx="5791200" cy="4459041"/>
          </a:xfrm>
          <a:prstGeom prst="rect">
            <a:avLst/>
          </a:prstGeom>
          <a:noFill/>
        </p:spPr>
        <p:txBody>
          <a:bodyPr wrap="square" rtlCol="0">
            <a:spAutoFit/>
          </a:bodyPr>
          <a:lstStyle/>
          <a:p>
            <a:pPr algn="l" defTabSz="1096645">
              <a:lnSpc>
                <a:spcPct val="150000"/>
              </a:lnSpc>
            </a:pPr>
            <a:r>
              <a:rPr lang="zh-CN" altLang="en-US" sz="2400" dirty="0">
                <a:latin typeface="微软雅黑" panose="020B0503020204020204" pitchFamily="34" charset="-122"/>
                <a:ea typeface="微软雅黑" panose="020B0503020204020204" pitchFamily="34" charset="-122"/>
                <a:sym typeface="+mn-ea"/>
              </a:rPr>
              <a:t>在卷积网络的选取上，选取了Mask R-CNN算法，并在此基础上进行了一些改进：</a:t>
            </a:r>
          </a:p>
          <a:p>
            <a:pPr defTabSz="1096645">
              <a:lnSpc>
                <a:spcPct val="150000"/>
              </a:lnSpc>
            </a:pPr>
            <a:r>
              <a:rPr lang="zh-CN" altLang="en-US" sz="2400" dirty="0">
                <a:latin typeface="微软雅黑" panose="020B0503020204020204" pitchFamily="34" charset="-122"/>
                <a:ea typeface="微软雅黑" panose="020B0503020204020204" pitchFamily="34" charset="-122"/>
                <a:sym typeface="+mn-ea"/>
              </a:rPr>
              <a:t>（</a:t>
            </a:r>
            <a:r>
              <a:rPr lang="en-US" altLang="zh-CN" sz="2400" dirty="0">
                <a:latin typeface="微软雅黑" panose="020B0503020204020204" pitchFamily="34" charset="-122"/>
                <a:ea typeface="微软雅黑" panose="020B0503020204020204" pitchFamily="34" charset="-122"/>
                <a:sym typeface="+mn-ea"/>
              </a:rPr>
              <a:t>1</a:t>
            </a:r>
            <a:r>
              <a:rPr lang="zh-CN" altLang="en-US" sz="2400" dirty="0">
                <a:latin typeface="微软雅黑" panose="020B0503020204020204" pitchFamily="34" charset="-122"/>
                <a:ea typeface="微软雅黑" panose="020B0503020204020204" pitchFamily="34" charset="-122"/>
                <a:sym typeface="+mn-ea"/>
              </a:rPr>
              <a:t>）选取合适的特征提取网络结构，通过减少网络层数优化模型，提高了算法的效率；</a:t>
            </a:r>
            <a:endParaRPr lang="zh-CN" altLang="en-US" sz="2400" dirty="0">
              <a:solidFill>
                <a:schemeClr val="tx1"/>
              </a:solidFill>
              <a:latin typeface="微软雅黑" panose="020B0503020204020204" pitchFamily="34" charset="-122"/>
              <a:ea typeface="微软雅黑" panose="020B0503020204020204" pitchFamily="34" charset="-122"/>
            </a:endParaRPr>
          </a:p>
          <a:p>
            <a:pPr algn="l" defTabSz="1096645">
              <a:lnSpc>
                <a:spcPct val="150000"/>
              </a:lnSpc>
            </a:pPr>
            <a:r>
              <a:rPr lang="zh-CN" altLang="en-US" sz="2400" dirty="0">
                <a:latin typeface="微软雅黑" panose="020B0503020204020204" pitchFamily="34" charset="-122"/>
                <a:ea typeface="微软雅黑" panose="020B0503020204020204" pitchFamily="34" charset="-122"/>
                <a:sym typeface="+mn-ea"/>
              </a:rPr>
              <a:t>（</a:t>
            </a:r>
            <a:r>
              <a:rPr lang="en-US" altLang="zh-CN" sz="2400" dirty="0">
                <a:latin typeface="微软雅黑" panose="020B0503020204020204" pitchFamily="34" charset="-122"/>
                <a:ea typeface="微软雅黑" panose="020B0503020204020204" pitchFamily="34" charset="-122"/>
                <a:sym typeface="+mn-ea"/>
              </a:rPr>
              <a:t>2</a:t>
            </a:r>
            <a:r>
              <a:rPr lang="zh-CN" altLang="en-US" sz="2400" dirty="0">
                <a:latin typeface="微软雅黑" panose="020B0503020204020204" pitchFamily="34" charset="-122"/>
                <a:ea typeface="微软雅黑" panose="020B0503020204020204" pitchFamily="34" charset="-122"/>
                <a:sym typeface="+mn-ea"/>
              </a:rPr>
              <a:t>）对候选窗口分类器结构进行设计，采用双线性插值减小了特征提取感兴趣区域时的误差，提高了水果检测的准确率。</a:t>
            </a:r>
            <a:endParaRPr lang="zh-CN" altLang="en-US" sz="2400" dirty="0">
              <a:solidFill>
                <a:schemeClr val="tx1"/>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938658" y="261371"/>
            <a:ext cx="4725295" cy="523116"/>
            <a:chOff x="274214" y="217809"/>
            <a:chExt cx="3937746" cy="435930"/>
          </a:xfrm>
        </p:grpSpPr>
        <p:grpSp>
          <p:nvGrpSpPr>
            <p:cNvPr id="17" name="组合 16"/>
            <p:cNvGrpSpPr/>
            <p:nvPr/>
          </p:nvGrpSpPr>
          <p:grpSpPr>
            <a:xfrm>
              <a:off x="274214" y="217809"/>
              <a:ext cx="454527" cy="435930"/>
              <a:chOff x="683568" y="1489348"/>
              <a:chExt cx="2638425" cy="2530475"/>
            </a:xfrm>
          </p:grpSpPr>
          <p:sp>
            <p:nvSpPr>
              <p:cNvPr id="19" name="Freeform 7"/>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3360" b="1">
                  <a:solidFill>
                    <a:prstClr val="white"/>
                  </a:solidFill>
                  <a:latin typeface="微软雅黑" panose="020B0503020204020204" pitchFamily="34" charset="-122"/>
                  <a:ea typeface="微软雅黑" panose="020B0503020204020204" pitchFamily="34" charset="-122"/>
                </a:endParaRPr>
              </a:p>
            </p:txBody>
          </p:sp>
          <p:sp>
            <p:nvSpPr>
              <p:cNvPr id="20" name="Freeform 8"/>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3360" b="1">
                  <a:solidFill>
                    <a:prstClr val="white"/>
                  </a:solidFill>
                  <a:latin typeface="微软雅黑" panose="020B0503020204020204" pitchFamily="34" charset="-122"/>
                  <a:ea typeface="微软雅黑" panose="020B0503020204020204" pitchFamily="34" charset="-122"/>
                </a:endParaRPr>
              </a:p>
            </p:txBody>
          </p:sp>
        </p:grpSp>
        <p:sp>
          <p:nvSpPr>
            <p:cNvPr id="18" name="TextBox 17"/>
            <p:cNvSpPr txBox="1"/>
            <p:nvPr/>
          </p:nvSpPr>
          <p:spPr>
            <a:xfrm>
              <a:off x="728742" y="235719"/>
              <a:ext cx="3483218" cy="383646"/>
            </a:xfrm>
            <a:prstGeom prst="rect">
              <a:avLst/>
            </a:prstGeom>
            <a:noFill/>
          </p:spPr>
          <p:txBody>
            <a:bodyPr wrap="square" rtlCol="0">
              <a:spAutoFit/>
            </a:bodyPr>
            <a:lstStyle/>
            <a:p>
              <a:pPr defTabSz="1096645"/>
              <a:r>
                <a:rPr lang="zh-CN" altLang="en-US" sz="2400" b="1" dirty="0">
                  <a:solidFill>
                    <a:prstClr val="black"/>
                  </a:solidFill>
                  <a:latin typeface="微软雅黑" panose="020B0503020204020204" pitchFamily="34" charset="-122"/>
                  <a:ea typeface="微软雅黑" panose="020B0503020204020204" pitchFamily="34" charset="-122"/>
                </a:rPr>
                <a:t>作品创新</a:t>
              </a:r>
            </a:p>
          </p:txBody>
        </p:sp>
      </p:grpSp>
    </p:spTree>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randombar(horizontal)">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rot="16200000">
            <a:off x="3559939" y="1870714"/>
            <a:ext cx="3901440" cy="2726055"/>
          </a:xfrm>
          <a:custGeom>
            <a:avLst/>
            <a:gdLst>
              <a:gd name="connsiteX0" fmla="*/ 1030079 w 2883578"/>
              <a:gd name="connsiteY0" fmla="*/ 0 h 2418446"/>
              <a:gd name="connsiteX1" fmla="*/ 1053716 w 2883578"/>
              <a:gd name="connsiteY1" fmla="*/ 43547 h 2418446"/>
              <a:gd name="connsiteX2" fmla="*/ 1441789 w 2883578"/>
              <a:gd name="connsiteY2" fmla="*/ 249884 h 2418446"/>
              <a:gd name="connsiteX3" fmla="*/ 1829862 w 2883578"/>
              <a:gd name="connsiteY3" fmla="*/ 43547 h 2418446"/>
              <a:gd name="connsiteX4" fmla="*/ 1853499 w 2883578"/>
              <a:gd name="connsiteY4" fmla="*/ 0 h 2418446"/>
              <a:gd name="connsiteX5" fmla="*/ 2883578 w 2883578"/>
              <a:gd name="connsiteY5" fmla="*/ 2418446 h 2418446"/>
              <a:gd name="connsiteX6" fmla="*/ 0 w 2883578"/>
              <a:gd name="connsiteY6" fmla="*/ 2418446 h 2418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3578" h="2418446">
                <a:moveTo>
                  <a:pt x="1030079" y="0"/>
                </a:moveTo>
                <a:lnTo>
                  <a:pt x="1053716" y="43547"/>
                </a:lnTo>
                <a:cubicBezTo>
                  <a:pt x="1137819" y="168036"/>
                  <a:pt x="1280246" y="249884"/>
                  <a:pt x="1441789" y="249884"/>
                </a:cubicBezTo>
                <a:cubicBezTo>
                  <a:pt x="1603332" y="249884"/>
                  <a:pt x="1745759" y="168036"/>
                  <a:pt x="1829862" y="43547"/>
                </a:cubicBezTo>
                <a:lnTo>
                  <a:pt x="1853499" y="0"/>
                </a:lnTo>
                <a:lnTo>
                  <a:pt x="2883578" y="2418446"/>
                </a:lnTo>
                <a:lnTo>
                  <a:pt x="0" y="2418446"/>
                </a:lnTo>
                <a:close/>
              </a:path>
            </a:pathLst>
          </a:custGeom>
          <a:gradFill flip="none" rotWithShape="1">
            <a:gsLst>
              <a:gs pos="0">
                <a:schemeClr val="tx2">
                  <a:lumMod val="75000"/>
                </a:schemeClr>
              </a:gs>
              <a:gs pos="100000">
                <a:sysClr val="window" lastClr="FFFFFF">
                  <a:alpha val="0"/>
                </a:sysClr>
              </a:gs>
            </a:gsLst>
            <a:lin ang="5400000" scaled="0"/>
            <a:tileRect/>
          </a:gradFill>
          <a:ln w="12700" cap="flat" cmpd="sng" algn="ctr">
            <a:noFill/>
            <a:prstDash val="solid"/>
            <a:miter lim="800000"/>
          </a:ln>
          <a:effectLst/>
        </p:spPr>
        <p:txBody>
          <a:bodyPr lIns="950171" tIns="54851" rIns="950171" bIns="54851" anchor="ctr"/>
          <a:lstStyle/>
          <a:p>
            <a:pPr algn="ctr" defTabSz="1096645">
              <a:lnSpc>
                <a:spcPct val="130000"/>
              </a:lnSpc>
              <a:defRPr/>
            </a:pPr>
            <a:endParaRPr lang="zh-CN" altLang="en-US" sz="2160" kern="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nvGrpSpPr>
          <p:cNvPr id="21" name="组合 20"/>
          <p:cNvGrpSpPr/>
          <p:nvPr/>
        </p:nvGrpSpPr>
        <p:grpSpPr>
          <a:xfrm>
            <a:off x="609600" y="2224947"/>
            <a:ext cx="4708715" cy="1929956"/>
            <a:chOff x="0" y="1996995"/>
            <a:chExt cx="3923928" cy="1608297"/>
          </a:xfrm>
        </p:grpSpPr>
        <p:sp>
          <p:nvSpPr>
            <p:cNvPr id="22" name="矩形 21"/>
            <p:cNvSpPr/>
            <p:nvPr/>
          </p:nvSpPr>
          <p:spPr>
            <a:xfrm>
              <a:off x="0" y="2095384"/>
              <a:ext cx="2948360" cy="14616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2160">
                <a:solidFill>
                  <a:prstClr val="white"/>
                </a:solidFill>
                <a:latin typeface="微软雅黑" panose="020B0503020204020204" pitchFamily="34" charset="-122"/>
                <a:ea typeface="微软雅黑" panose="020B0503020204020204" pitchFamily="34" charset="-122"/>
              </a:endParaRPr>
            </a:p>
          </p:txBody>
        </p:sp>
        <p:sp>
          <p:nvSpPr>
            <p:cNvPr id="23" name="椭圆 22"/>
            <p:cNvSpPr/>
            <p:nvPr/>
          </p:nvSpPr>
          <p:spPr>
            <a:xfrm>
              <a:off x="2317378" y="1996995"/>
              <a:ext cx="1606550" cy="1608297"/>
            </a:xfrm>
            <a:prstGeom prst="ellipse">
              <a:avLst/>
            </a:prstGeom>
            <a:solidFill>
              <a:schemeClr val="bg1"/>
            </a:solidFill>
            <a:ln w="76200" cap="flat" cmpd="sng" algn="ctr">
              <a:noFill/>
              <a:prstDash val="solid"/>
              <a:miter lim="800000"/>
            </a:ln>
            <a:effectLst/>
          </p:spPr>
          <p:txBody>
            <a:bodyPr anchor="ctr"/>
            <a:lstStyle/>
            <a:p>
              <a:pPr algn="ctr" defTabSz="1096645">
                <a:lnSpc>
                  <a:spcPct val="130000"/>
                </a:lnSpc>
                <a:defRPr/>
              </a:pPr>
              <a:endParaRPr lang="zh-CN" altLang="en-US" sz="2880" b="1" kern="0" dirty="0">
                <a:solidFill>
                  <a:prstClr val="white"/>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0" y="6523005"/>
            <a:ext cx="12192000" cy="362503"/>
            <a:chOff x="-508001" y="5435836"/>
            <a:chExt cx="10160000" cy="302086"/>
          </a:xfrm>
          <a:solidFill>
            <a:schemeClr val="tx2">
              <a:lumMod val="75000"/>
            </a:schemeClr>
          </a:solidFill>
        </p:grpSpPr>
        <p:sp>
          <p:nvSpPr>
            <p:cNvPr id="26" name="矩形 25"/>
            <p:cNvSpPr/>
            <p:nvPr/>
          </p:nvSpPr>
          <p:spPr>
            <a:xfrm>
              <a:off x="-508001" y="5435836"/>
              <a:ext cx="2349624" cy="3020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2160">
                <a:solidFill>
                  <a:prstClr val="white"/>
                </a:solidFill>
                <a:latin typeface="微软雅黑" panose="020B0503020204020204" pitchFamily="34" charset="-122"/>
                <a:ea typeface="微软雅黑" panose="020B0503020204020204" pitchFamily="34" charset="-122"/>
              </a:endParaRPr>
            </a:p>
          </p:txBody>
        </p:sp>
        <p:sp>
          <p:nvSpPr>
            <p:cNvPr id="27" name="矩形 26"/>
            <p:cNvSpPr/>
            <p:nvPr/>
          </p:nvSpPr>
          <p:spPr>
            <a:xfrm>
              <a:off x="5471931" y="5435836"/>
              <a:ext cx="1841623" cy="3020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2160">
                <a:solidFill>
                  <a:prstClr val="white"/>
                </a:solidFill>
                <a:latin typeface="微软雅黑" panose="020B0503020204020204" pitchFamily="34" charset="-122"/>
                <a:ea typeface="微软雅黑" panose="020B0503020204020204" pitchFamily="34" charset="-122"/>
              </a:endParaRPr>
            </a:p>
          </p:txBody>
        </p:sp>
        <p:sp>
          <p:nvSpPr>
            <p:cNvPr id="28" name="矩形 27"/>
            <p:cNvSpPr/>
            <p:nvPr/>
          </p:nvSpPr>
          <p:spPr>
            <a:xfrm>
              <a:off x="1823977" y="5435836"/>
              <a:ext cx="1841623" cy="3020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2160">
                <a:solidFill>
                  <a:prstClr val="white"/>
                </a:solidFill>
                <a:latin typeface="微软雅黑" panose="020B0503020204020204" pitchFamily="34" charset="-122"/>
                <a:ea typeface="微软雅黑" panose="020B0503020204020204" pitchFamily="34" charset="-122"/>
              </a:endParaRPr>
            </a:p>
          </p:txBody>
        </p:sp>
        <p:sp>
          <p:nvSpPr>
            <p:cNvPr id="29" name="矩形 28"/>
            <p:cNvSpPr/>
            <p:nvPr/>
          </p:nvSpPr>
          <p:spPr>
            <a:xfrm>
              <a:off x="3647954" y="5435836"/>
              <a:ext cx="1841623" cy="3020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2160">
                <a:solidFill>
                  <a:prstClr val="white"/>
                </a:solidFill>
                <a:latin typeface="微软雅黑" panose="020B0503020204020204" pitchFamily="34" charset="-122"/>
                <a:ea typeface="微软雅黑" panose="020B0503020204020204" pitchFamily="34" charset="-122"/>
              </a:endParaRPr>
            </a:p>
          </p:txBody>
        </p:sp>
        <p:sp>
          <p:nvSpPr>
            <p:cNvPr id="30" name="矩形 29"/>
            <p:cNvSpPr/>
            <p:nvPr/>
          </p:nvSpPr>
          <p:spPr>
            <a:xfrm>
              <a:off x="7295909" y="5435836"/>
              <a:ext cx="2356090" cy="3020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2160">
                <a:solidFill>
                  <a:prstClr val="white"/>
                </a:solidFill>
                <a:latin typeface="微软雅黑" panose="020B0503020204020204" pitchFamily="34" charset="-122"/>
                <a:ea typeface="微软雅黑" panose="020B0503020204020204" pitchFamily="34" charset="-122"/>
              </a:endParaRPr>
            </a:p>
          </p:txBody>
        </p:sp>
      </p:grpSp>
      <p:sp>
        <p:nvSpPr>
          <p:cNvPr id="37" name="矩形 36"/>
          <p:cNvSpPr/>
          <p:nvPr/>
        </p:nvSpPr>
        <p:spPr>
          <a:xfrm>
            <a:off x="1196801" y="2625233"/>
            <a:ext cx="1681480" cy="640715"/>
          </a:xfrm>
          <a:prstGeom prst="rect">
            <a:avLst/>
          </a:prstGeom>
        </p:spPr>
        <p:txBody>
          <a:bodyPr wrap="none" lIns="109703" tIns="54851" rIns="109703" bIns="54851">
            <a:spAutoFit/>
          </a:bodyPr>
          <a:lstStyle/>
          <a:p>
            <a:pPr algn="ctr" defTabSz="822325">
              <a:lnSpc>
                <a:spcPct val="120000"/>
              </a:lnSpc>
            </a:pPr>
            <a:r>
              <a:rPr lang="zh-CN" altLang="en-US" sz="2880" b="1" dirty="0">
                <a:solidFill>
                  <a:prstClr val="white"/>
                </a:solidFill>
                <a:latin typeface="微软雅黑" panose="020B0503020204020204" pitchFamily="34" charset="-122"/>
                <a:ea typeface="微软雅黑" panose="020B0503020204020204" pitchFamily="34" charset="-122"/>
              </a:rPr>
              <a:t>原理分析</a:t>
            </a:r>
          </a:p>
        </p:txBody>
      </p:sp>
    </p:spTree>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p:cTn id="11" dur="500" fill="hold"/>
                                        <p:tgtEl>
                                          <p:spTgt spid="37"/>
                                        </p:tgtEl>
                                        <p:attrNameLst>
                                          <p:attrName>ppt_w</p:attrName>
                                        </p:attrNameLst>
                                      </p:cBhvr>
                                      <p:tavLst>
                                        <p:tav tm="0">
                                          <p:val>
                                            <p:fltVal val="0"/>
                                          </p:val>
                                        </p:tav>
                                        <p:tav tm="100000">
                                          <p:val>
                                            <p:strVal val="#ppt_w"/>
                                          </p:val>
                                        </p:tav>
                                      </p:tavLst>
                                    </p:anim>
                                    <p:anim calcmode="lin" valueType="num">
                                      <p:cBhvr>
                                        <p:cTn id="12" dur="500" fill="hold"/>
                                        <p:tgtEl>
                                          <p:spTgt spid="37"/>
                                        </p:tgtEl>
                                        <p:attrNameLst>
                                          <p:attrName>ppt_h</p:attrName>
                                        </p:attrNameLst>
                                      </p:cBhvr>
                                      <p:tavLst>
                                        <p:tav tm="0">
                                          <p:val>
                                            <p:fltVal val="0"/>
                                          </p:val>
                                        </p:tav>
                                        <p:tav tm="100000">
                                          <p:val>
                                            <p:strVal val="#ppt_h"/>
                                          </p:val>
                                        </p:tav>
                                      </p:tavLst>
                                    </p:anim>
                                    <p:animEffect transition="in" filter="fade">
                                      <p:cBhvr>
                                        <p:cTn id="13" dur="500"/>
                                        <p:tgtEl>
                                          <p:spTgt spid="37"/>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5"/>
          <p:cNvSpPr txBox="1"/>
          <p:nvPr/>
        </p:nvSpPr>
        <p:spPr>
          <a:xfrm>
            <a:off x="1366613" y="2996954"/>
            <a:ext cx="2231641" cy="434975"/>
          </a:xfrm>
          <a:prstGeom prst="rect">
            <a:avLst/>
          </a:prstGeom>
          <a:noFill/>
        </p:spPr>
        <p:txBody>
          <a:bodyPr wrap="square" lIns="82277" tIns="41139" rIns="82277" bIns="41139" rtlCol="0">
            <a:spAutoFit/>
          </a:bodyPr>
          <a:lstStyle/>
          <a:p>
            <a:pPr algn="just" defTabSz="1096645">
              <a:lnSpc>
                <a:spcPct val="120000"/>
              </a:lnSpc>
            </a:pPr>
            <a:endParaRPr lang="en-US" altLang="zh-CN" sz="192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sp>
        <p:nvSpPr>
          <p:cNvPr id="6" name="文本框 7"/>
          <p:cNvSpPr txBox="1"/>
          <p:nvPr/>
        </p:nvSpPr>
        <p:spPr>
          <a:xfrm>
            <a:off x="6007305" y="2996954"/>
            <a:ext cx="2231641" cy="434975"/>
          </a:xfrm>
          <a:prstGeom prst="rect">
            <a:avLst/>
          </a:prstGeom>
          <a:noFill/>
        </p:spPr>
        <p:txBody>
          <a:bodyPr wrap="square" lIns="82277" tIns="41139" rIns="82277" bIns="41139" rtlCol="0">
            <a:spAutoFit/>
          </a:bodyPr>
          <a:lstStyle/>
          <a:p>
            <a:pPr algn="just" defTabSz="1096645">
              <a:lnSpc>
                <a:spcPct val="120000"/>
              </a:lnSpc>
            </a:pPr>
            <a:endParaRPr lang="en-US" altLang="zh-CN" sz="192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sp>
        <p:nvSpPr>
          <p:cNvPr id="7" name="文本框 8"/>
          <p:cNvSpPr txBox="1"/>
          <p:nvPr/>
        </p:nvSpPr>
        <p:spPr>
          <a:xfrm>
            <a:off x="8327650" y="2996954"/>
            <a:ext cx="2231641" cy="434975"/>
          </a:xfrm>
          <a:prstGeom prst="rect">
            <a:avLst/>
          </a:prstGeom>
          <a:noFill/>
        </p:spPr>
        <p:txBody>
          <a:bodyPr wrap="square" lIns="82277" tIns="41139" rIns="82277" bIns="41139" rtlCol="0">
            <a:spAutoFit/>
          </a:bodyPr>
          <a:lstStyle/>
          <a:p>
            <a:pPr algn="just" defTabSz="1096645">
              <a:lnSpc>
                <a:spcPct val="120000"/>
              </a:lnSpc>
            </a:pPr>
            <a:endParaRPr lang="en-US" altLang="zh-CN" sz="192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938658" y="261371"/>
            <a:ext cx="4725295" cy="523116"/>
            <a:chOff x="274214" y="217809"/>
            <a:chExt cx="3937746" cy="435930"/>
          </a:xfrm>
        </p:grpSpPr>
        <p:grpSp>
          <p:nvGrpSpPr>
            <p:cNvPr id="9" name="组合 8"/>
            <p:cNvGrpSpPr/>
            <p:nvPr/>
          </p:nvGrpSpPr>
          <p:grpSpPr>
            <a:xfrm>
              <a:off x="274214" y="217809"/>
              <a:ext cx="454527" cy="435930"/>
              <a:chOff x="683568" y="1489348"/>
              <a:chExt cx="2638425" cy="2530475"/>
            </a:xfrm>
          </p:grpSpPr>
          <p:sp>
            <p:nvSpPr>
              <p:cNvPr id="11" name="Freeform 7"/>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3360" b="1">
                  <a:solidFill>
                    <a:prstClr val="white"/>
                  </a:solidFill>
                  <a:latin typeface="微软雅黑" panose="020B0503020204020204" pitchFamily="34" charset="-122"/>
                  <a:ea typeface="微软雅黑" panose="020B0503020204020204" pitchFamily="34" charset="-122"/>
                </a:endParaRPr>
              </a:p>
            </p:txBody>
          </p:sp>
          <p:sp>
            <p:nvSpPr>
              <p:cNvPr id="12" name="Freeform 8"/>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3360" b="1">
                  <a:solidFill>
                    <a:prstClr val="white"/>
                  </a:solidFill>
                  <a:latin typeface="微软雅黑" panose="020B0503020204020204" pitchFamily="34" charset="-122"/>
                  <a:ea typeface="微软雅黑" panose="020B0503020204020204" pitchFamily="34" charset="-122"/>
                </a:endParaRPr>
              </a:p>
            </p:txBody>
          </p:sp>
        </p:grpSp>
        <p:sp>
          <p:nvSpPr>
            <p:cNvPr id="10" name="TextBox 9"/>
            <p:cNvSpPr txBox="1"/>
            <p:nvPr/>
          </p:nvSpPr>
          <p:spPr>
            <a:xfrm>
              <a:off x="728742" y="235719"/>
              <a:ext cx="3483218" cy="383646"/>
            </a:xfrm>
            <a:prstGeom prst="rect">
              <a:avLst/>
            </a:prstGeom>
            <a:noFill/>
          </p:spPr>
          <p:txBody>
            <a:bodyPr wrap="square" rtlCol="0">
              <a:spAutoFit/>
            </a:bodyPr>
            <a:lstStyle/>
            <a:p>
              <a:pPr defTabSz="1096645"/>
              <a:r>
                <a:rPr lang="en-US" altLang="zh-CN" sz="2400" b="1" dirty="0">
                  <a:latin typeface="微软雅黑" panose="020B0503020204020204" pitchFamily="34" charset="-122"/>
                  <a:ea typeface="微软雅黑" panose="020B0503020204020204" pitchFamily="34" charset="-122"/>
                  <a:sym typeface="+mn-ea"/>
                </a:rPr>
                <a:t>Mask R-CNN</a:t>
              </a:r>
              <a:endParaRPr lang="en-US" altLang="zh-CN" sz="2400" b="1" dirty="0">
                <a:solidFill>
                  <a:prstClr val="black"/>
                </a:solidFill>
                <a:latin typeface="微软雅黑" panose="020B0503020204020204" pitchFamily="34" charset="-122"/>
                <a:ea typeface="微软雅黑" panose="020B0503020204020204" pitchFamily="34" charset="-122"/>
              </a:endParaRPr>
            </a:p>
          </p:txBody>
        </p:sp>
      </p:grpSp>
      <p:sp>
        <p:nvSpPr>
          <p:cNvPr id="18" name="矩形 1"/>
          <p:cNvSpPr>
            <a:spLocks noChangeArrowheads="1"/>
          </p:cNvSpPr>
          <p:nvPr/>
        </p:nvSpPr>
        <p:spPr bwMode="auto">
          <a:xfrm>
            <a:off x="1483995" y="1063625"/>
            <a:ext cx="9453880" cy="1402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109703" tIns="54851" rIns="109703" bIns="54851">
            <a:spAutoFit/>
          </a:bodyPr>
          <a:lstStyle/>
          <a:p>
            <a:pPr algn="just" defTabSz="1096645">
              <a:lnSpc>
                <a:spcPct val="120000"/>
              </a:lnSpc>
            </a:pPr>
            <a:r>
              <a:rPr lang="en-US" altLang="zh-CN"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Mask R-CNN是一个实例分割模型，它不仅可以识别出图像中各个物体的种类和具体的位置信息，还能对物体进行像素级别的轮廓描述，即实例分割。</a:t>
            </a:r>
          </a:p>
        </p:txBody>
      </p:sp>
      <p:pic>
        <p:nvPicPr>
          <p:cNvPr id="2" name="图片 1">
            <a:extLst>
              <a:ext uri="{FF2B5EF4-FFF2-40B4-BE49-F238E27FC236}">
                <a16:creationId xmlns:a16="http://schemas.microsoft.com/office/drawing/2014/main" id="{5EC9CFCF-C9D5-4463-AA69-226C931AF042}"/>
              </a:ext>
            </a:extLst>
          </p:cNvPr>
          <p:cNvPicPr>
            <a:picLocks noChangeAspect="1"/>
          </p:cNvPicPr>
          <p:nvPr/>
        </p:nvPicPr>
        <p:blipFill>
          <a:blip r:embed="rId3"/>
          <a:stretch>
            <a:fillRect/>
          </a:stretch>
        </p:blipFill>
        <p:spPr>
          <a:xfrm>
            <a:off x="2372895" y="2786806"/>
            <a:ext cx="7446209" cy="34773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52"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Scale>
                                      <p:cBhvr>
                                        <p:cTn id="11" dur="75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 dur="750" decel="50000" fill="hold">
                                          <p:stCondLst>
                                            <p:cond delay="0"/>
                                          </p:stCondLst>
                                        </p:cTn>
                                        <p:tgtEl>
                                          <p:spTgt spid="4"/>
                                        </p:tgtEl>
                                        <p:attrNameLst>
                                          <p:attrName>ppt_x</p:attrName>
                                          <p:attrName>ppt_y</p:attrName>
                                        </p:attrNameLst>
                                      </p:cBhvr>
                                    </p:animMotion>
                                    <p:animEffect transition="in" filter="fade">
                                      <p:cBhvr>
                                        <p:cTn id="13" dur="750"/>
                                        <p:tgtEl>
                                          <p:spTgt spid="4"/>
                                        </p:tgtEl>
                                      </p:cBhvr>
                                    </p:animEffect>
                                  </p:childTnLst>
                                </p:cTn>
                              </p:par>
                            </p:childTnLst>
                          </p:cTn>
                        </p:par>
                        <p:par>
                          <p:cTn id="14" fill="hold">
                            <p:stCondLst>
                              <p:cond delay="1500"/>
                            </p:stCondLst>
                            <p:childTnLst>
                              <p:par>
                                <p:cTn id="15" presetID="52"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Scale>
                                      <p:cBhvr>
                                        <p:cTn id="17" dur="75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750" decel="50000" fill="hold">
                                          <p:stCondLst>
                                            <p:cond delay="0"/>
                                          </p:stCondLst>
                                        </p:cTn>
                                        <p:tgtEl>
                                          <p:spTgt spid="6"/>
                                        </p:tgtEl>
                                        <p:attrNameLst>
                                          <p:attrName>ppt_x</p:attrName>
                                          <p:attrName>ppt_y</p:attrName>
                                        </p:attrNameLst>
                                      </p:cBhvr>
                                    </p:animMotion>
                                    <p:animEffect transition="in" filter="fade">
                                      <p:cBhvr>
                                        <p:cTn id="19" dur="750"/>
                                        <p:tgtEl>
                                          <p:spTgt spid="6"/>
                                        </p:tgtEl>
                                      </p:cBhvr>
                                    </p:animEffect>
                                  </p:childTnLst>
                                </p:cTn>
                              </p:par>
                            </p:childTnLst>
                          </p:cTn>
                        </p:par>
                        <p:par>
                          <p:cTn id="20" fill="hold">
                            <p:stCondLst>
                              <p:cond delay="2500"/>
                            </p:stCondLst>
                            <p:childTnLst>
                              <p:par>
                                <p:cTn id="21" presetID="52"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Scale>
                                      <p:cBhvr>
                                        <p:cTn id="23" dur="75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750" decel="50000" fill="hold">
                                          <p:stCondLst>
                                            <p:cond delay="0"/>
                                          </p:stCondLst>
                                        </p:cTn>
                                        <p:tgtEl>
                                          <p:spTgt spid="7"/>
                                        </p:tgtEl>
                                        <p:attrNameLst>
                                          <p:attrName>ppt_x</p:attrName>
                                          <p:attrName>ppt_y</p:attrName>
                                        </p:attrNameLst>
                                      </p:cBhvr>
                                    </p:animMotion>
                                    <p:animEffect transition="in" filter="fade">
                                      <p:cBhvr>
                                        <p:cTn id="25" dur="750"/>
                                        <p:tgtEl>
                                          <p:spTgt spid="7"/>
                                        </p:tgtEl>
                                      </p:cBhvr>
                                    </p:animEffect>
                                  </p:childTnLst>
                                </p:cTn>
                              </p:par>
                            </p:childTnLst>
                          </p:cTn>
                        </p:par>
                        <p:par>
                          <p:cTn id="26" fill="hold">
                            <p:stCondLst>
                              <p:cond delay="3500"/>
                            </p:stCondLst>
                            <p:childTnLst>
                              <p:par>
                                <p:cTn id="27" presetID="42" presetClass="entr" presetSubtype="0"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750"/>
                                        <p:tgtEl>
                                          <p:spTgt spid="18"/>
                                        </p:tgtEl>
                                      </p:cBhvr>
                                    </p:animEffect>
                                    <p:anim calcmode="lin" valueType="num">
                                      <p:cBhvr>
                                        <p:cTn id="30" dur="750" fill="hold"/>
                                        <p:tgtEl>
                                          <p:spTgt spid="18"/>
                                        </p:tgtEl>
                                        <p:attrNameLst>
                                          <p:attrName>ppt_x</p:attrName>
                                        </p:attrNameLst>
                                      </p:cBhvr>
                                      <p:tavLst>
                                        <p:tav tm="0">
                                          <p:val>
                                            <p:strVal val="#ppt_x"/>
                                          </p:val>
                                        </p:tav>
                                        <p:tav tm="100000">
                                          <p:val>
                                            <p:strVal val="#ppt_x"/>
                                          </p:val>
                                        </p:tav>
                                      </p:tavLst>
                                    </p:anim>
                                    <p:anim calcmode="lin" valueType="num">
                                      <p:cBhvr>
                                        <p:cTn id="31" dur="75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5"/>
          <p:cNvSpPr txBox="1"/>
          <p:nvPr/>
        </p:nvSpPr>
        <p:spPr>
          <a:xfrm>
            <a:off x="1366613" y="2996954"/>
            <a:ext cx="2231641" cy="434975"/>
          </a:xfrm>
          <a:prstGeom prst="rect">
            <a:avLst/>
          </a:prstGeom>
          <a:noFill/>
        </p:spPr>
        <p:txBody>
          <a:bodyPr wrap="square" lIns="82277" tIns="41139" rIns="82277" bIns="41139" rtlCol="0">
            <a:spAutoFit/>
          </a:bodyPr>
          <a:lstStyle/>
          <a:p>
            <a:pPr algn="just" defTabSz="1096645">
              <a:lnSpc>
                <a:spcPct val="120000"/>
              </a:lnSpc>
            </a:pPr>
            <a:endParaRPr lang="en-US" altLang="zh-CN" sz="192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sp>
        <p:nvSpPr>
          <p:cNvPr id="7" name="文本框 8"/>
          <p:cNvSpPr txBox="1"/>
          <p:nvPr/>
        </p:nvSpPr>
        <p:spPr>
          <a:xfrm>
            <a:off x="8327650" y="2996954"/>
            <a:ext cx="2231641" cy="434975"/>
          </a:xfrm>
          <a:prstGeom prst="rect">
            <a:avLst/>
          </a:prstGeom>
          <a:noFill/>
        </p:spPr>
        <p:txBody>
          <a:bodyPr wrap="square" lIns="82277" tIns="41139" rIns="82277" bIns="41139" rtlCol="0">
            <a:spAutoFit/>
          </a:bodyPr>
          <a:lstStyle/>
          <a:p>
            <a:pPr algn="just" defTabSz="1096645">
              <a:lnSpc>
                <a:spcPct val="120000"/>
              </a:lnSpc>
            </a:pPr>
            <a:endParaRPr lang="en-US" altLang="zh-CN" sz="192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938658" y="261371"/>
            <a:ext cx="4725295" cy="523116"/>
            <a:chOff x="274214" y="217809"/>
            <a:chExt cx="3937746" cy="435930"/>
          </a:xfrm>
        </p:grpSpPr>
        <p:grpSp>
          <p:nvGrpSpPr>
            <p:cNvPr id="9" name="组合 8"/>
            <p:cNvGrpSpPr/>
            <p:nvPr/>
          </p:nvGrpSpPr>
          <p:grpSpPr>
            <a:xfrm>
              <a:off x="274214" y="217809"/>
              <a:ext cx="454527" cy="435930"/>
              <a:chOff x="683568" y="1489348"/>
              <a:chExt cx="2638425" cy="2530475"/>
            </a:xfrm>
          </p:grpSpPr>
          <p:sp>
            <p:nvSpPr>
              <p:cNvPr id="11" name="Freeform 7"/>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3360" b="1">
                  <a:solidFill>
                    <a:prstClr val="white"/>
                  </a:solidFill>
                  <a:latin typeface="微软雅黑" panose="020B0503020204020204" pitchFamily="34" charset="-122"/>
                  <a:ea typeface="微软雅黑" panose="020B0503020204020204" pitchFamily="34" charset="-122"/>
                </a:endParaRPr>
              </a:p>
            </p:txBody>
          </p:sp>
          <p:sp>
            <p:nvSpPr>
              <p:cNvPr id="12" name="Freeform 8"/>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a:endParaRPr lang="zh-CN" altLang="en-US" sz="3360" b="1">
                  <a:solidFill>
                    <a:prstClr val="white"/>
                  </a:solidFill>
                  <a:latin typeface="微软雅黑" panose="020B0503020204020204" pitchFamily="34" charset="-122"/>
                  <a:ea typeface="微软雅黑" panose="020B0503020204020204" pitchFamily="34" charset="-122"/>
                </a:endParaRPr>
              </a:p>
            </p:txBody>
          </p:sp>
        </p:grpSp>
        <p:sp>
          <p:nvSpPr>
            <p:cNvPr id="10" name="TextBox 9"/>
            <p:cNvSpPr txBox="1"/>
            <p:nvPr/>
          </p:nvSpPr>
          <p:spPr>
            <a:xfrm>
              <a:off x="728742" y="235719"/>
              <a:ext cx="3483218" cy="383646"/>
            </a:xfrm>
            <a:prstGeom prst="rect">
              <a:avLst/>
            </a:prstGeom>
            <a:noFill/>
          </p:spPr>
          <p:txBody>
            <a:bodyPr wrap="square" rtlCol="0">
              <a:spAutoFit/>
            </a:bodyPr>
            <a:lstStyle/>
            <a:p>
              <a:pPr defTabSz="1096645"/>
              <a:r>
                <a:rPr lang="en-US" altLang="zh-CN" sz="2400" b="1" dirty="0">
                  <a:latin typeface="微软雅黑" panose="020B0503020204020204" pitchFamily="34" charset="-122"/>
                  <a:ea typeface="微软雅黑" panose="020B0503020204020204" pitchFamily="34" charset="-122"/>
                  <a:sym typeface="+mn-ea"/>
                </a:rPr>
                <a:t>Mask R-CNN</a:t>
              </a:r>
              <a:endParaRPr lang="en-US" altLang="zh-CN" sz="2400" b="1" dirty="0">
                <a:solidFill>
                  <a:prstClr val="black"/>
                </a:solidFill>
                <a:latin typeface="微软雅黑" panose="020B0503020204020204" pitchFamily="34" charset="-122"/>
                <a:ea typeface="微软雅黑" panose="020B0503020204020204" pitchFamily="34" charset="-122"/>
              </a:endParaRPr>
            </a:p>
          </p:txBody>
        </p:sp>
      </p:grpSp>
      <p:pic>
        <p:nvPicPr>
          <p:cNvPr id="5" name="图片 4"/>
          <p:cNvPicPr>
            <a:picLocks noChangeAspect="1"/>
          </p:cNvPicPr>
          <p:nvPr/>
        </p:nvPicPr>
        <p:blipFill>
          <a:blip r:embed="rId3"/>
          <a:stretch>
            <a:fillRect/>
          </a:stretch>
        </p:blipFill>
        <p:spPr>
          <a:xfrm>
            <a:off x="317195" y="993865"/>
            <a:ext cx="6805930" cy="5360670"/>
          </a:xfrm>
          <a:prstGeom prst="rect">
            <a:avLst/>
          </a:prstGeom>
        </p:spPr>
      </p:pic>
      <p:sp>
        <p:nvSpPr>
          <p:cNvPr id="13" name="矩形 12">
            <a:extLst>
              <a:ext uri="{FF2B5EF4-FFF2-40B4-BE49-F238E27FC236}">
                <a16:creationId xmlns:a16="http://schemas.microsoft.com/office/drawing/2014/main" id="{0E9C0890-BE86-438E-9E08-3C631BC7E9A1}"/>
              </a:ext>
            </a:extLst>
          </p:cNvPr>
          <p:cNvSpPr/>
          <p:nvPr/>
        </p:nvSpPr>
        <p:spPr>
          <a:xfrm>
            <a:off x="7335764" y="1174004"/>
            <a:ext cx="4539041" cy="646331"/>
          </a:xfrm>
          <a:prstGeom prst="rect">
            <a:avLst/>
          </a:prstGeom>
        </p:spPr>
        <p:txBody>
          <a:bodyPr wrap="square">
            <a:spAutoFit/>
          </a:bodyPr>
          <a:lstStyle/>
          <a:p>
            <a:r>
              <a:rPr lang="en-US" altLang="zh-CN" kern="100" dirty="0">
                <a:solidFill>
                  <a:srgbClr val="000000"/>
                </a:solidFill>
                <a:latin typeface="Times New Roman" panose="02020603050405020304" pitchFamily="18" charset="0"/>
                <a:ea typeface="宋体" panose="02010600030101010101" pitchFamily="2" charset="-122"/>
              </a:rPr>
              <a:t>RPN</a:t>
            </a:r>
            <a:r>
              <a:rPr lang="zh-CN" altLang="en-US" kern="100" dirty="0">
                <a:solidFill>
                  <a:srgbClr val="000000"/>
                </a:solidFill>
                <a:latin typeface="Times New Roman" panose="02020603050405020304" pitchFamily="18" charset="0"/>
                <a:ea typeface="宋体" panose="02010600030101010101" pitchFamily="2" charset="-122"/>
              </a:rPr>
              <a:t>：区域推荐的网络，用于帮助网络推荐感兴趣的区域</a:t>
            </a:r>
          </a:p>
        </p:txBody>
      </p:sp>
      <p:sp>
        <p:nvSpPr>
          <p:cNvPr id="14" name="矩形 13">
            <a:extLst>
              <a:ext uri="{FF2B5EF4-FFF2-40B4-BE49-F238E27FC236}">
                <a16:creationId xmlns:a16="http://schemas.microsoft.com/office/drawing/2014/main" id="{287776E5-B0A6-48D9-88DE-4873C099FFE7}"/>
              </a:ext>
            </a:extLst>
          </p:cNvPr>
          <p:cNvSpPr/>
          <p:nvPr/>
        </p:nvSpPr>
        <p:spPr>
          <a:xfrm>
            <a:off x="7335764" y="1919874"/>
            <a:ext cx="4396890" cy="1754326"/>
          </a:xfrm>
          <a:prstGeom prst="rect">
            <a:avLst/>
          </a:prstGeom>
        </p:spPr>
        <p:txBody>
          <a:bodyPr wrap="square">
            <a:spAutoFit/>
          </a:bodyPr>
          <a:lstStyle/>
          <a:p>
            <a:r>
              <a:rPr lang="en-US" altLang="zh-CN" kern="100" dirty="0" err="1">
                <a:latin typeface="Times New Roman" panose="02020603050405020304" pitchFamily="18" charset="0"/>
                <a:ea typeface="宋体" panose="02010600030101010101" pitchFamily="2" charset="-122"/>
                <a:cs typeface="宋体" panose="02010600030101010101" pitchFamily="2" charset="-122"/>
              </a:rPr>
              <a:t>RoIAlign</a:t>
            </a:r>
            <a:r>
              <a:rPr lang="zh-CN" altLang="en-US" kern="100" dirty="0">
                <a:latin typeface="Times New Roman" panose="02020603050405020304" pitchFamily="18" charset="0"/>
                <a:ea typeface="宋体" panose="02010600030101010101" pitchFamily="2" charset="-122"/>
                <a:cs typeface="宋体" panose="02010600030101010101" pitchFamily="2" charset="-122"/>
              </a:rPr>
              <a:t>：</a:t>
            </a:r>
            <a:r>
              <a:rPr lang="zh-CN" altLang="zh-CN" kern="100" dirty="0">
                <a:latin typeface="Times New Roman" panose="02020603050405020304" pitchFamily="18" charset="0"/>
                <a:ea typeface="宋体" panose="02010600030101010101" pitchFamily="2" charset="-122"/>
                <a:cs typeface="宋体" panose="02010600030101010101" pitchFamily="2" charset="-122"/>
              </a:rPr>
              <a:t>感兴趣区域池化层</a:t>
            </a:r>
            <a:r>
              <a:rPr lang="zh-CN" altLang="en-US" kern="100" dirty="0">
                <a:latin typeface="Times New Roman" panose="02020603050405020304" pitchFamily="18" charset="0"/>
                <a:ea typeface="宋体" panose="02010600030101010101" pitchFamily="2" charset="-122"/>
                <a:cs typeface="宋体" panose="02010600030101010101" pitchFamily="2" charset="-122"/>
              </a:rPr>
              <a:t>，</a:t>
            </a:r>
            <a:r>
              <a:rPr lang="zh-CN" altLang="zh-CN" kern="100" dirty="0">
                <a:latin typeface="Times New Roman" panose="02020603050405020304" pitchFamily="18" charset="0"/>
                <a:ea typeface="宋体" panose="02010600030101010101" pitchFamily="2" charset="-122"/>
                <a:cs typeface="宋体" panose="02010600030101010101" pitchFamily="2" charset="-122"/>
              </a:rPr>
              <a:t>具有一个固定大小的特征向量</a:t>
            </a:r>
            <a:r>
              <a:rPr lang="zh-CN" altLang="zh-CN" kern="100" dirty="0">
                <a:solidFill>
                  <a:srgbClr val="000000"/>
                </a:solidFill>
                <a:latin typeface="Times New Roman" panose="02020603050405020304" pitchFamily="18" charset="0"/>
                <a:ea typeface="宋体" panose="02010600030101010101" pitchFamily="2" charset="-122"/>
                <a:cs typeface="宋体" panose="02010600030101010101" pitchFamily="2" charset="-122"/>
              </a:rPr>
              <a:t>，每个特征向量传入连接在后面的全连接层。最终分成两个并行的输出层，一个用于输出</a:t>
            </a:r>
            <a:r>
              <a:rPr lang="en-US" altLang="zh-CN" kern="100" dirty="0" err="1">
                <a:solidFill>
                  <a:srgbClr val="000000"/>
                </a:solidFill>
                <a:latin typeface="Times New Roman" panose="02020603050405020304" pitchFamily="18" charset="0"/>
                <a:ea typeface="宋体" panose="02010600030101010101" pitchFamily="2" charset="-122"/>
                <a:cs typeface="宋体" panose="02010600030101010101" pitchFamily="2" charset="-122"/>
              </a:rPr>
              <a:t>softmax</a:t>
            </a:r>
            <a:r>
              <a:rPr lang="zh-CN" altLang="zh-CN" kern="100" dirty="0">
                <a:solidFill>
                  <a:srgbClr val="000000"/>
                </a:solidFill>
                <a:latin typeface="Times New Roman" panose="02020603050405020304" pitchFamily="18" charset="0"/>
                <a:ea typeface="宋体" panose="02010600030101010101" pitchFamily="2" charset="-122"/>
                <a:cs typeface="宋体" panose="02010600030101010101" pitchFamily="2" charset="-122"/>
              </a:rPr>
              <a:t>概率</a:t>
            </a:r>
            <a:r>
              <a:rPr lang="zh-CN" altLang="en-US" kern="100" dirty="0">
                <a:solidFill>
                  <a:srgbClr val="000000"/>
                </a:solidFill>
                <a:latin typeface="Times New Roman" panose="02020603050405020304" pitchFamily="18" charset="0"/>
                <a:ea typeface="宋体" panose="02010600030101010101" pitchFamily="2" charset="-122"/>
                <a:cs typeface="宋体" panose="02010600030101010101" pitchFamily="2" charset="-122"/>
              </a:rPr>
              <a:t>作为分类准确度，</a:t>
            </a:r>
            <a:r>
              <a:rPr lang="zh-CN" altLang="zh-CN" kern="100" dirty="0">
                <a:solidFill>
                  <a:srgbClr val="000000"/>
                </a:solidFill>
                <a:latin typeface="Times New Roman" panose="02020603050405020304" pitchFamily="18" charset="0"/>
                <a:ea typeface="宋体" panose="02010600030101010101" pitchFamily="2" charset="-122"/>
                <a:cs typeface="宋体" panose="02010600030101010101" pitchFamily="2" charset="-122"/>
              </a:rPr>
              <a:t>另一个输出了对应边界框的回归量</a:t>
            </a:r>
            <a:r>
              <a:rPr lang="zh-CN" altLang="en-US" kern="100" dirty="0">
                <a:solidFill>
                  <a:srgbClr val="000000"/>
                </a:solidFill>
                <a:latin typeface="Times New Roman" panose="02020603050405020304" pitchFamily="18" charset="0"/>
                <a:ea typeface="宋体" panose="02010600030101010101" pitchFamily="2" charset="-122"/>
                <a:cs typeface="宋体" panose="02010600030101010101" pitchFamily="2" charset="-122"/>
              </a:rPr>
              <a:t>作为物品识别框</a:t>
            </a:r>
            <a:r>
              <a:rPr lang="zh-CN" altLang="zh-CN" kern="100" dirty="0">
                <a:solidFill>
                  <a:srgbClr val="000000"/>
                </a:solidFill>
                <a:latin typeface="Times New Roman" panose="02020603050405020304" pitchFamily="18" charset="0"/>
                <a:ea typeface="宋体" panose="02010600030101010101" pitchFamily="2" charset="-122"/>
                <a:cs typeface="宋体" panose="02010600030101010101" pitchFamily="2" charset="-122"/>
              </a:rPr>
              <a:t>。</a:t>
            </a:r>
            <a:endParaRPr lang="zh-CN" altLang="en-US" dirty="0"/>
          </a:p>
        </p:txBody>
      </p:sp>
      <p:sp>
        <p:nvSpPr>
          <p:cNvPr id="16" name="矩形 15">
            <a:extLst>
              <a:ext uri="{FF2B5EF4-FFF2-40B4-BE49-F238E27FC236}">
                <a16:creationId xmlns:a16="http://schemas.microsoft.com/office/drawing/2014/main" id="{21582B0C-B111-4AA6-BF36-D24806D17DF0}"/>
              </a:ext>
            </a:extLst>
          </p:cNvPr>
          <p:cNvSpPr/>
          <p:nvPr/>
        </p:nvSpPr>
        <p:spPr>
          <a:xfrm>
            <a:off x="7335764" y="3773739"/>
            <a:ext cx="4539041" cy="1754326"/>
          </a:xfrm>
          <a:prstGeom prst="rect">
            <a:avLst/>
          </a:prstGeom>
        </p:spPr>
        <p:txBody>
          <a:bodyPr wrap="square">
            <a:spAutoFit/>
          </a:bodyPr>
          <a:lstStyle/>
          <a:p>
            <a:r>
              <a:rPr lang="en-US" altLang="zh-CN" kern="100" dirty="0">
                <a:solidFill>
                  <a:srgbClr val="000000"/>
                </a:solidFill>
                <a:latin typeface="Times New Roman" panose="02020603050405020304" pitchFamily="18" charset="0"/>
                <a:ea typeface="宋体" panose="02010600030101010101" pitchFamily="2" charset="-122"/>
              </a:rPr>
              <a:t>FCN</a:t>
            </a:r>
            <a:r>
              <a:rPr lang="zh-CN" altLang="en-US" kern="100" dirty="0">
                <a:solidFill>
                  <a:srgbClr val="000000"/>
                </a:solidFill>
                <a:latin typeface="Times New Roman" panose="02020603050405020304" pitchFamily="18" charset="0"/>
                <a:ea typeface="宋体" panose="02010600030101010101" pitchFamily="2" charset="-122"/>
              </a:rPr>
              <a:t>：全卷积网络，首先通过卷积和最大池化层把输入图像压缩到原始大小的</a:t>
            </a:r>
            <a:r>
              <a:rPr lang="en-US" altLang="zh-CN" kern="100" dirty="0">
                <a:solidFill>
                  <a:srgbClr val="000000"/>
                </a:solidFill>
                <a:latin typeface="Times New Roman" panose="02020603050405020304" pitchFamily="18" charset="0"/>
                <a:ea typeface="宋体" panose="02010600030101010101" pitchFamily="2" charset="-122"/>
              </a:rPr>
              <a:t>1/32</a:t>
            </a:r>
            <a:r>
              <a:rPr lang="zh-CN" altLang="en-US" kern="100" dirty="0">
                <a:solidFill>
                  <a:srgbClr val="000000"/>
                </a:solidFill>
                <a:latin typeface="Times New Roman" panose="02020603050405020304" pitchFamily="18" charset="0"/>
                <a:ea typeface="宋体" panose="02010600030101010101" pitchFamily="2" charset="-122"/>
              </a:rPr>
              <a:t>，然后在这个细粒度级别进行分类预测。最后，它再用上采样和反卷积层把图还原成原始大小，并指示对象在窗口中像素位置的二进制掩模（</a:t>
            </a:r>
            <a:r>
              <a:rPr lang="en-US" altLang="zh-CN" kern="100" dirty="0">
                <a:solidFill>
                  <a:srgbClr val="000000"/>
                </a:solidFill>
                <a:latin typeface="Times New Roman" panose="02020603050405020304" pitchFamily="18" charset="0"/>
                <a:ea typeface="宋体" panose="02010600030101010101" pitchFamily="2" charset="-122"/>
              </a:rPr>
              <a:t>mask</a:t>
            </a:r>
            <a:r>
              <a:rPr lang="zh-CN" altLang="en-US" kern="100" dirty="0">
                <a:solidFill>
                  <a:srgbClr val="000000"/>
                </a:solidFill>
                <a:latin typeface="Times New Roman" panose="02020603050405020304" pitchFamily="18" charset="0"/>
                <a:ea typeface="宋体" panose="02010600030101010101" pitchFamily="2"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52"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Scale>
                                      <p:cBhvr>
                                        <p:cTn id="11" dur="75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 dur="750" decel="50000" fill="hold">
                                          <p:stCondLst>
                                            <p:cond delay="0"/>
                                          </p:stCondLst>
                                        </p:cTn>
                                        <p:tgtEl>
                                          <p:spTgt spid="4"/>
                                        </p:tgtEl>
                                        <p:attrNameLst>
                                          <p:attrName>ppt_x</p:attrName>
                                          <p:attrName>ppt_y</p:attrName>
                                        </p:attrNameLst>
                                      </p:cBhvr>
                                    </p:animMotion>
                                    <p:animEffect transition="in" filter="fade">
                                      <p:cBhvr>
                                        <p:cTn id="13" dur="750"/>
                                        <p:tgtEl>
                                          <p:spTgt spid="4"/>
                                        </p:tgtEl>
                                      </p:cBhvr>
                                    </p:animEffect>
                                  </p:childTnLst>
                                </p:cTn>
                              </p:par>
                            </p:childTnLst>
                          </p:cTn>
                        </p:par>
                        <p:par>
                          <p:cTn id="14" fill="hold">
                            <p:stCondLst>
                              <p:cond delay="1250"/>
                            </p:stCondLst>
                            <p:childTnLst>
                              <p:par>
                                <p:cTn id="15" presetID="5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Scale>
                                      <p:cBhvr>
                                        <p:cTn id="17" dur="75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750" decel="50000" fill="hold">
                                          <p:stCondLst>
                                            <p:cond delay="0"/>
                                          </p:stCondLst>
                                        </p:cTn>
                                        <p:tgtEl>
                                          <p:spTgt spid="7"/>
                                        </p:tgtEl>
                                        <p:attrNameLst>
                                          <p:attrName>ppt_x</p:attrName>
                                          <p:attrName>ppt_y</p:attrName>
                                        </p:attrNameLst>
                                      </p:cBhvr>
                                    </p:animMotion>
                                    <p:animEffect transition="in" filter="fade">
                                      <p:cBhvr>
                                        <p:cTn id="19"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000120141119A01PPB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8">
      <a:majorFont>
        <a:latin typeface="Forte"/>
        <a:ea typeface="华文新魏"/>
        <a:cs typeface=""/>
      </a:majorFont>
      <a:minorFont>
        <a:latin typeface="Calibri"/>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996</Words>
  <Application>Microsoft Office PowerPoint</Application>
  <PresentationFormat>宽屏</PresentationFormat>
  <Paragraphs>138</Paragraphs>
  <Slides>28</Slides>
  <Notes>25</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28</vt:i4>
      </vt:variant>
    </vt:vector>
  </HeadingPairs>
  <TitlesOfParts>
    <vt:vector size="39" baseType="lpstr">
      <vt:lpstr>等线</vt:lpstr>
      <vt:lpstr>等线 Light</vt:lpstr>
      <vt:lpstr>宋体</vt:lpstr>
      <vt:lpstr>微软雅黑</vt:lpstr>
      <vt:lpstr>Arial</vt:lpstr>
      <vt:lpstr>Calibri</vt:lpstr>
      <vt:lpstr>Forte</vt:lpstr>
      <vt:lpstr>Times New Roman</vt:lpstr>
      <vt:lpstr>Wingdings</vt:lpstr>
      <vt:lpstr>Office 主题​​</vt:lpstr>
      <vt:lpstr>A000120141119A01PPBG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詹 鹏杰</cp:lastModifiedBy>
  <cp:revision>27</cp:revision>
  <dcterms:created xsi:type="dcterms:W3CDTF">2019-03-19T11:15:00Z</dcterms:created>
  <dcterms:modified xsi:type="dcterms:W3CDTF">2019-06-09T18:12:48Z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2052-11.1.0.8612</vt:lpwstr>
  </property>
</Properties>
</file>